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Lst>
  <p:sldSz cx="7556500" cy="107061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41831-40EE-4C84-8277-CE8C921F8048}" v="2" dt="2025-05-09T07:48:38.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125" d="100"/>
          <a:sy n="125" d="100"/>
        </p:scale>
        <p:origin x="80" y="-30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orenzo" userId="38ec50fe-f57e-4a5a-9c8e-e2e4f2f12789" providerId="ADAL" clId="{F2541831-40EE-4C84-8277-CE8C921F8048}"/>
    <pc:docChg chg="custSel delSld modSld delMainMaster">
      <pc:chgData name="David, Lorenzo" userId="38ec50fe-f57e-4a5a-9c8e-e2e4f2f12789" providerId="ADAL" clId="{F2541831-40EE-4C84-8277-CE8C921F8048}" dt="2025-05-09T07:47:27.019" v="5" actId="3626"/>
      <pc:docMkLst>
        <pc:docMk/>
      </pc:docMkLst>
      <pc:sldChg chg="del">
        <pc:chgData name="David, Lorenzo" userId="38ec50fe-f57e-4a5a-9c8e-e2e4f2f12789" providerId="ADAL" clId="{F2541831-40EE-4C84-8277-CE8C921F8048}" dt="2025-05-09T07:20:30.447" v="2" actId="47"/>
        <pc:sldMkLst>
          <pc:docMk/>
          <pc:sldMk cId="3826114293" sldId="257"/>
        </pc:sldMkLst>
      </pc:sldChg>
      <pc:sldChg chg="del">
        <pc:chgData name="David, Lorenzo" userId="38ec50fe-f57e-4a5a-9c8e-e2e4f2f12789" providerId="ADAL" clId="{F2541831-40EE-4C84-8277-CE8C921F8048}" dt="2025-05-09T07:20:25.160" v="0" actId="47"/>
        <pc:sldMkLst>
          <pc:docMk/>
          <pc:sldMk cId="1860973441" sldId="259"/>
        </pc:sldMkLst>
      </pc:sldChg>
      <pc:sldChg chg="del">
        <pc:chgData name="David, Lorenzo" userId="38ec50fe-f57e-4a5a-9c8e-e2e4f2f12789" providerId="ADAL" clId="{F2541831-40EE-4C84-8277-CE8C921F8048}" dt="2025-05-09T07:20:27.559" v="1" actId="47"/>
        <pc:sldMkLst>
          <pc:docMk/>
          <pc:sldMk cId="1282697361" sldId="260"/>
        </pc:sldMkLst>
      </pc:sldChg>
      <pc:sldChg chg="modSp mod">
        <pc:chgData name="David, Lorenzo" userId="38ec50fe-f57e-4a5a-9c8e-e2e4f2f12789" providerId="ADAL" clId="{F2541831-40EE-4C84-8277-CE8C921F8048}" dt="2025-05-09T07:47:27.019" v="5" actId="3626"/>
        <pc:sldMkLst>
          <pc:docMk/>
          <pc:sldMk cId="582474151" sldId="261"/>
        </pc:sldMkLst>
        <pc:spChg chg="mod">
          <ac:chgData name="David, Lorenzo" userId="38ec50fe-f57e-4a5a-9c8e-e2e4f2f12789" providerId="ADAL" clId="{F2541831-40EE-4C84-8277-CE8C921F8048}" dt="2025-05-09T07:20:40.259" v="3" actId="1076"/>
          <ac:spMkLst>
            <pc:docMk/>
            <pc:sldMk cId="582474151" sldId="261"/>
            <ac:spMk id="45" creationId="{DBF53183-6E6C-B24F-937F-DB25232AC5D8}"/>
          </ac:spMkLst>
        </pc:spChg>
        <pc:graphicFrameChg chg="mod modGraphic">
          <ac:chgData name="David, Lorenzo" userId="38ec50fe-f57e-4a5a-9c8e-e2e4f2f12789" providerId="ADAL" clId="{F2541831-40EE-4C84-8277-CE8C921F8048}" dt="2025-05-09T07:47:27.019" v="5" actId="3626"/>
          <ac:graphicFrameMkLst>
            <pc:docMk/>
            <pc:sldMk cId="582474151" sldId="261"/>
            <ac:graphicFrameMk id="44" creationId="{9BEF1EAE-A963-C841-4896-AFF75065CD8C}"/>
          </ac:graphicFrameMkLst>
        </pc:graphicFrameChg>
      </pc:sldChg>
      <pc:sldMasterChg chg="del delSldLayout">
        <pc:chgData name="David, Lorenzo" userId="38ec50fe-f57e-4a5a-9c8e-e2e4f2f12789" providerId="ADAL" clId="{F2541831-40EE-4C84-8277-CE8C921F8048}" dt="2025-05-09T07:20:30.447" v="2" actId="47"/>
        <pc:sldMasterMkLst>
          <pc:docMk/>
          <pc:sldMasterMk cId="3496163376" sldId="2147483672"/>
        </pc:sldMasterMkLst>
        <pc:sldLayoutChg chg="del">
          <pc:chgData name="David, Lorenzo" userId="38ec50fe-f57e-4a5a-9c8e-e2e4f2f12789" providerId="ADAL" clId="{F2541831-40EE-4C84-8277-CE8C921F8048}" dt="2025-05-09T07:20:30.447" v="2" actId="47"/>
          <pc:sldLayoutMkLst>
            <pc:docMk/>
            <pc:sldMasterMk cId="3496163376" sldId="2147483672"/>
            <pc:sldLayoutMk cId="957547006" sldId="2147483673"/>
          </pc:sldLayoutMkLst>
        </pc:sldLayoutChg>
        <pc:sldLayoutChg chg="del">
          <pc:chgData name="David, Lorenzo" userId="38ec50fe-f57e-4a5a-9c8e-e2e4f2f12789" providerId="ADAL" clId="{F2541831-40EE-4C84-8277-CE8C921F8048}" dt="2025-05-09T07:20:30.447" v="2" actId="47"/>
          <pc:sldLayoutMkLst>
            <pc:docMk/>
            <pc:sldMasterMk cId="3496163376" sldId="2147483672"/>
            <pc:sldLayoutMk cId="2201053467" sldId="2147483674"/>
          </pc:sldLayoutMkLst>
        </pc:sldLayoutChg>
        <pc:sldLayoutChg chg="del">
          <pc:chgData name="David, Lorenzo" userId="38ec50fe-f57e-4a5a-9c8e-e2e4f2f12789" providerId="ADAL" clId="{F2541831-40EE-4C84-8277-CE8C921F8048}" dt="2025-05-09T07:20:30.447" v="2" actId="47"/>
          <pc:sldLayoutMkLst>
            <pc:docMk/>
            <pc:sldMasterMk cId="3496163376" sldId="2147483672"/>
            <pc:sldLayoutMk cId="934363550" sldId="2147483675"/>
          </pc:sldLayoutMkLst>
        </pc:sldLayoutChg>
        <pc:sldLayoutChg chg="del">
          <pc:chgData name="David, Lorenzo" userId="38ec50fe-f57e-4a5a-9c8e-e2e4f2f12789" providerId="ADAL" clId="{F2541831-40EE-4C84-8277-CE8C921F8048}" dt="2025-05-09T07:20:30.447" v="2" actId="47"/>
          <pc:sldLayoutMkLst>
            <pc:docMk/>
            <pc:sldMasterMk cId="3496163376" sldId="2147483672"/>
            <pc:sldLayoutMk cId="688825363" sldId="2147483676"/>
          </pc:sldLayoutMkLst>
        </pc:sldLayoutChg>
        <pc:sldLayoutChg chg="del">
          <pc:chgData name="David, Lorenzo" userId="38ec50fe-f57e-4a5a-9c8e-e2e4f2f12789" providerId="ADAL" clId="{F2541831-40EE-4C84-8277-CE8C921F8048}" dt="2025-05-09T07:20:30.447" v="2" actId="47"/>
          <pc:sldLayoutMkLst>
            <pc:docMk/>
            <pc:sldMasterMk cId="3496163376" sldId="2147483672"/>
            <pc:sldLayoutMk cId="195410962" sldId="214748367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738" y="1752133"/>
            <a:ext cx="6423025" cy="3727309"/>
          </a:xfrm>
        </p:spPr>
        <p:txBody>
          <a:bodyPr anchor="b"/>
          <a:lstStyle>
            <a:lvl1pPr algn="ctr">
              <a:defRPr sz="4958"/>
            </a:lvl1pPr>
          </a:lstStyle>
          <a:p>
            <a:r>
              <a:rPr lang="en-US"/>
              <a:t>Click to edit Master title style</a:t>
            </a:r>
            <a:endParaRPr lang="en-US" dirty="0"/>
          </a:p>
        </p:txBody>
      </p:sp>
      <p:sp>
        <p:nvSpPr>
          <p:cNvPr id="3" name="Subtitle 2"/>
          <p:cNvSpPr>
            <a:spLocks noGrp="1"/>
          </p:cNvSpPr>
          <p:nvPr>
            <p:ph type="subTitle" idx="1"/>
          </p:nvPr>
        </p:nvSpPr>
        <p:spPr>
          <a:xfrm>
            <a:off x="944563" y="5623182"/>
            <a:ext cx="5667375" cy="2584828"/>
          </a:xfrm>
        </p:spPr>
        <p:txBody>
          <a:bodyPr/>
          <a:lstStyle>
            <a:lvl1pPr marL="0" indent="0" algn="ctr">
              <a:buNone/>
              <a:defRPr sz="1983"/>
            </a:lvl1pPr>
            <a:lvl2pPr marL="377830" indent="0" algn="ctr">
              <a:buNone/>
              <a:defRPr sz="1653"/>
            </a:lvl2pPr>
            <a:lvl3pPr marL="755660" indent="0" algn="ctr">
              <a:buNone/>
              <a:defRPr sz="1488"/>
            </a:lvl3pPr>
            <a:lvl4pPr marL="1133490" indent="0" algn="ctr">
              <a:buNone/>
              <a:defRPr sz="1322"/>
            </a:lvl4pPr>
            <a:lvl5pPr marL="1511320" indent="0" algn="ctr">
              <a:buNone/>
              <a:defRPr sz="1322"/>
            </a:lvl5pPr>
            <a:lvl6pPr marL="1889150" indent="0" algn="ctr">
              <a:buNone/>
              <a:defRPr sz="1322"/>
            </a:lvl6pPr>
            <a:lvl7pPr marL="2266980" indent="0" algn="ctr">
              <a:buNone/>
              <a:defRPr sz="1322"/>
            </a:lvl7pPr>
            <a:lvl8pPr marL="2644811" indent="0" algn="ctr">
              <a:buNone/>
              <a:defRPr sz="1322"/>
            </a:lvl8pPr>
            <a:lvl9pPr marL="3022641" indent="0" algn="ctr">
              <a:buNone/>
              <a:defRPr sz="13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18749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278076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7621" y="570001"/>
            <a:ext cx="1629370" cy="90729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510" y="570001"/>
            <a:ext cx="4793655" cy="907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42233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67307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574" y="2669094"/>
            <a:ext cx="6517481" cy="4453439"/>
          </a:xfrm>
        </p:spPr>
        <p:txBody>
          <a:bodyPr anchor="b"/>
          <a:lstStyle>
            <a:lvl1pPr>
              <a:defRPr sz="4958"/>
            </a:lvl1pPr>
          </a:lstStyle>
          <a:p>
            <a:r>
              <a:rPr lang="en-US"/>
              <a:t>Click to edit Master title style</a:t>
            </a:r>
            <a:endParaRPr lang="en-US" dirty="0"/>
          </a:p>
        </p:txBody>
      </p:sp>
      <p:sp>
        <p:nvSpPr>
          <p:cNvPr id="3" name="Text Placeholder 2"/>
          <p:cNvSpPr>
            <a:spLocks noGrp="1"/>
          </p:cNvSpPr>
          <p:nvPr>
            <p:ph type="body" idx="1"/>
          </p:nvPr>
        </p:nvSpPr>
        <p:spPr>
          <a:xfrm>
            <a:off x="515574" y="7164664"/>
            <a:ext cx="6517481" cy="2341959"/>
          </a:xfrm>
        </p:spPr>
        <p:txBody>
          <a:bodyPr/>
          <a:lstStyle>
            <a:lvl1pPr marL="0" indent="0">
              <a:buNone/>
              <a:defRPr sz="1983">
                <a:solidFill>
                  <a:schemeClr val="tx1">
                    <a:tint val="82000"/>
                  </a:schemeClr>
                </a:solidFill>
              </a:defRPr>
            </a:lvl1pPr>
            <a:lvl2pPr marL="377830" indent="0">
              <a:buNone/>
              <a:defRPr sz="1653">
                <a:solidFill>
                  <a:schemeClr val="tx1">
                    <a:tint val="82000"/>
                  </a:schemeClr>
                </a:solidFill>
              </a:defRPr>
            </a:lvl2pPr>
            <a:lvl3pPr marL="755660" indent="0">
              <a:buNone/>
              <a:defRPr sz="1488">
                <a:solidFill>
                  <a:schemeClr val="tx1">
                    <a:tint val="82000"/>
                  </a:schemeClr>
                </a:solidFill>
              </a:defRPr>
            </a:lvl3pPr>
            <a:lvl4pPr marL="1133490" indent="0">
              <a:buNone/>
              <a:defRPr sz="1322">
                <a:solidFill>
                  <a:schemeClr val="tx1">
                    <a:tint val="82000"/>
                  </a:schemeClr>
                </a:solidFill>
              </a:defRPr>
            </a:lvl4pPr>
            <a:lvl5pPr marL="1511320" indent="0">
              <a:buNone/>
              <a:defRPr sz="1322">
                <a:solidFill>
                  <a:schemeClr val="tx1">
                    <a:tint val="82000"/>
                  </a:schemeClr>
                </a:solidFill>
              </a:defRPr>
            </a:lvl5pPr>
            <a:lvl6pPr marL="1889150" indent="0">
              <a:buNone/>
              <a:defRPr sz="1322">
                <a:solidFill>
                  <a:schemeClr val="tx1">
                    <a:tint val="82000"/>
                  </a:schemeClr>
                </a:solidFill>
              </a:defRPr>
            </a:lvl6pPr>
            <a:lvl7pPr marL="2266980" indent="0">
              <a:buNone/>
              <a:defRPr sz="1322">
                <a:solidFill>
                  <a:schemeClr val="tx1">
                    <a:tint val="82000"/>
                  </a:schemeClr>
                </a:solidFill>
              </a:defRPr>
            </a:lvl7pPr>
            <a:lvl8pPr marL="2644811" indent="0">
              <a:buNone/>
              <a:defRPr sz="1322">
                <a:solidFill>
                  <a:schemeClr val="tx1">
                    <a:tint val="82000"/>
                  </a:schemeClr>
                </a:solidFill>
              </a:defRPr>
            </a:lvl8pPr>
            <a:lvl9pPr marL="3022641" indent="0">
              <a:buNone/>
              <a:defRPr sz="1322">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05032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509" y="2850004"/>
            <a:ext cx="3211513" cy="6792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5478" y="2850004"/>
            <a:ext cx="3211513" cy="6792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48354-C561-4AF4-8091-788451880F54}" type="datetimeFigureOut">
              <a:rPr lang="en-ZA" smtClean="0"/>
              <a:t>2025/05/09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2081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494" y="570003"/>
            <a:ext cx="6517481" cy="2069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495" y="2624482"/>
            <a:ext cx="3196753" cy="1286218"/>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4" name="Content Placeholder 3"/>
          <p:cNvSpPr>
            <a:spLocks noGrp="1"/>
          </p:cNvSpPr>
          <p:nvPr>
            <p:ph sz="half" idx="2"/>
          </p:nvPr>
        </p:nvSpPr>
        <p:spPr>
          <a:xfrm>
            <a:off x="520495" y="3910701"/>
            <a:ext cx="3196753" cy="5752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5478" y="2624482"/>
            <a:ext cx="3212497" cy="1286218"/>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6" name="Content Placeholder 5"/>
          <p:cNvSpPr>
            <a:spLocks noGrp="1"/>
          </p:cNvSpPr>
          <p:nvPr>
            <p:ph sz="quarter" idx="4"/>
          </p:nvPr>
        </p:nvSpPr>
        <p:spPr>
          <a:xfrm>
            <a:off x="3825478" y="3910701"/>
            <a:ext cx="3212497" cy="5752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48354-C561-4AF4-8091-788451880F54}" type="datetimeFigureOut">
              <a:rPr lang="en-ZA" smtClean="0"/>
              <a:t>2025/05/09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36460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48354-C561-4AF4-8091-788451880F54}" type="datetimeFigureOut">
              <a:rPr lang="en-ZA" smtClean="0"/>
              <a:t>2025/05/09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106037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48354-C561-4AF4-8091-788451880F54}" type="datetimeFigureOut">
              <a:rPr lang="en-ZA" smtClean="0"/>
              <a:t>2025/05/09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214091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494" y="713740"/>
            <a:ext cx="2437168" cy="2498090"/>
          </a:xfrm>
        </p:spPr>
        <p:txBody>
          <a:bodyPr anchor="b"/>
          <a:lstStyle>
            <a:lvl1pPr>
              <a:defRPr sz="2644"/>
            </a:lvl1pPr>
          </a:lstStyle>
          <a:p>
            <a:r>
              <a:rPr lang="en-US"/>
              <a:t>Click to edit Master title style</a:t>
            </a:r>
            <a:endParaRPr lang="en-US" dirty="0"/>
          </a:p>
        </p:txBody>
      </p:sp>
      <p:sp>
        <p:nvSpPr>
          <p:cNvPr id="3" name="Content Placeholder 2"/>
          <p:cNvSpPr>
            <a:spLocks noGrp="1"/>
          </p:cNvSpPr>
          <p:nvPr>
            <p:ph idx="1"/>
          </p:nvPr>
        </p:nvSpPr>
        <p:spPr>
          <a:xfrm>
            <a:off x="3212497" y="1541483"/>
            <a:ext cx="3825478" cy="7608270"/>
          </a:xfrm>
        </p:spPr>
        <p:txBody>
          <a:bodyPr/>
          <a:lstStyle>
            <a:lvl1pPr>
              <a:defRPr sz="2644"/>
            </a:lvl1pPr>
            <a:lvl2pPr>
              <a:defRPr sz="2314"/>
            </a:lvl2pPr>
            <a:lvl3pPr>
              <a:defRPr sz="1983"/>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494" y="3211830"/>
            <a:ext cx="2437168" cy="5950312"/>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96148354-C561-4AF4-8091-788451880F54}" type="datetimeFigureOut">
              <a:rPr lang="en-ZA" smtClean="0"/>
              <a:t>2025/05/09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6316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494" y="713740"/>
            <a:ext cx="2437168" cy="2498090"/>
          </a:xfrm>
        </p:spPr>
        <p:txBody>
          <a:bodyPr anchor="b"/>
          <a:lstStyle>
            <a:lvl1pPr>
              <a:defRPr sz="26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2497" y="1541483"/>
            <a:ext cx="3825478" cy="7608270"/>
          </a:xfrm>
        </p:spPr>
        <p:txBody>
          <a:bodyPr anchor="t"/>
          <a:lstStyle>
            <a:lvl1pPr marL="0" indent="0">
              <a:buNone/>
              <a:defRPr sz="2644"/>
            </a:lvl1pPr>
            <a:lvl2pPr marL="377830" indent="0">
              <a:buNone/>
              <a:defRPr sz="2314"/>
            </a:lvl2pPr>
            <a:lvl3pPr marL="755660" indent="0">
              <a:buNone/>
              <a:defRPr sz="1983"/>
            </a:lvl3pPr>
            <a:lvl4pPr marL="1133490" indent="0">
              <a:buNone/>
              <a:defRPr sz="1653"/>
            </a:lvl4pPr>
            <a:lvl5pPr marL="1511320" indent="0">
              <a:buNone/>
              <a:defRPr sz="1653"/>
            </a:lvl5pPr>
            <a:lvl6pPr marL="1889150" indent="0">
              <a:buNone/>
              <a:defRPr sz="1653"/>
            </a:lvl6pPr>
            <a:lvl7pPr marL="2266980" indent="0">
              <a:buNone/>
              <a:defRPr sz="1653"/>
            </a:lvl7pPr>
            <a:lvl8pPr marL="2644811" indent="0">
              <a:buNone/>
              <a:defRPr sz="1653"/>
            </a:lvl8pPr>
            <a:lvl9pPr marL="3022641"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494" y="3211830"/>
            <a:ext cx="2437168" cy="5950312"/>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96148354-C561-4AF4-8091-788451880F54}" type="datetimeFigureOut">
              <a:rPr lang="en-ZA" smtClean="0"/>
              <a:t>2025/05/09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498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0" y="570003"/>
            <a:ext cx="6517481" cy="2069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510" y="2850004"/>
            <a:ext cx="6517481" cy="67929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509" y="9922971"/>
            <a:ext cx="1700213" cy="570001"/>
          </a:xfrm>
          <a:prstGeom prst="rect">
            <a:avLst/>
          </a:prstGeom>
        </p:spPr>
        <p:txBody>
          <a:bodyPr vert="horz" lIns="91440" tIns="45720" rIns="91440" bIns="45720" rtlCol="0" anchor="ctr"/>
          <a:lstStyle>
            <a:lvl1pPr algn="l">
              <a:defRPr sz="992">
                <a:solidFill>
                  <a:schemeClr val="tx1">
                    <a:tint val="82000"/>
                  </a:schemeClr>
                </a:solidFill>
              </a:defRPr>
            </a:lvl1pPr>
          </a:lstStyle>
          <a:p>
            <a:fld id="{96148354-C561-4AF4-8091-788451880F54}" type="datetimeFigureOut">
              <a:rPr lang="en-ZA" smtClean="0"/>
              <a:t>2025/05/09</a:t>
            </a:fld>
            <a:endParaRPr lang="en-ZA"/>
          </a:p>
        </p:txBody>
      </p:sp>
      <p:sp>
        <p:nvSpPr>
          <p:cNvPr id="5" name="Footer Placeholder 4"/>
          <p:cNvSpPr>
            <a:spLocks noGrp="1"/>
          </p:cNvSpPr>
          <p:nvPr>
            <p:ph type="ftr" sz="quarter" idx="3"/>
          </p:nvPr>
        </p:nvSpPr>
        <p:spPr>
          <a:xfrm>
            <a:off x="2503091" y="9922971"/>
            <a:ext cx="2550319" cy="570001"/>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ZA"/>
          </a:p>
        </p:txBody>
      </p:sp>
      <p:sp>
        <p:nvSpPr>
          <p:cNvPr id="6" name="Slide Number Placeholder 5"/>
          <p:cNvSpPr>
            <a:spLocks noGrp="1"/>
          </p:cNvSpPr>
          <p:nvPr>
            <p:ph type="sldNum" sz="quarter" idx="4"/>
          </p:nvPr>
        </p:nvSpPr>
        <p:spPr>
          <a:xfrm>
            <a:off x="5336778" y="9922971"/>
            <a:ext cx="1700213" cy="570001"/>
          </a:xfrm>
          <a:prstGeom prst="rect">
            <a:avLst/>
          </a:prstGeom>
        </p:spPr>
        <p:txBody>
          <a:bodyPr vert="horz" lIns="91440" tIns="45720" rIns="91440" bIns="45720" rtlCol="0" anchor="ctr"/>
          <a:lstStyle>
            <a:lvl1pPr algn="r">
              <a:defRPr sz="992">
                <a:solidFill>
                  <a:schemeClr val="tx1">
                    <a:tint val="82000"/>
                  </a:schemeClr>
                </a:solidFill>
              </a:defRPr>
            </a:lvl1pPr>
          </a:lstStyle>
          <a:p>
            <a:fld id="{F1460D19-C80B-4EC0-9BC0-C50653854D62}" type="slidenum">
              <a:rPr lang="en-ZA" smtClean="0"/>
              <a:t>‹#›</a:t>
            </a:fld>
            <a:endParaRPr lang="en-ZA"/>
          </a:p>
        </p:txBody>
      </p:sp>
    </p:spTree>
    <p:extLst>
      <p:ext uri="{BB962C8B-B14F-4D97-AF65-F5344CB8AC3E}">
        <p14:creationId xmlns:p14="http://schemas.microsoft.com/office/powerpoint/2010/main" val="539173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660" rtl="0" eaLnBrk="1" latinLnBrk="0" hangingPunct="1">
        <a:lnSpc>
          <a:spcPct val="90000"/>
        </a:lnSpc>
        <a:spcBef>
          <a:spcPct val="0"/>
        </a:spcBef>
        <a:buNone/>
        <a:defRPr sz="3636" kern="1200">
          <a:solidFill>
            <a:schemeClr val="tx1"/>
          </a:solidFill>
          <a:latin typeface="+mj-lt"/>
          <a:ea typeface="+mj-ea"/>
          <a:cs typeface="+mj-cs"/>
        </a:defRPr>
      </a:lvl1pPr>
    </p:titleStyle>
    <p:bodyStyle>
      <a:lvl1pPr marL="188915" indent="-188915" algn="l" defTabSz="755660" rtl="0" eaLnBrk="1" latinLnBrk="0" hangingPunct="1">
        <a:lnSpc>
          <a:spcPct val="90000"/>
        </a:lnSpc>
        <a:spcBef>
          <a:spcPts val="826"/>
        </a:spcBef>
        <a:buFont typeface="Arial" panose="020B0604020202020204" pitchFamily="34" charset="0"/>
        <a:buChar char="•"/>
        <a:defRPr sz="2314" kern="1200">
          <a:solidFill>
            <a:schemeClr val="tx1"/>
          </a:solidFill>
          <a:latin typeface="+mn-lt"/>
          <a:ea typeface="+mn-ea"/>
          <a:cs typeface="+mn-cs"/>
        </a:defRPr>
      </a:lvl1pPr>
      <a:lvl2pPr marL="566745" indent="-188915" algn="l" defTabSz="755660" rtl="0" eaLnBrk="1" latinLnBrk="0" hangingPunct="1">
        <a:lnSpc>
          <a:spcPct val="90000"/>
        </a:lnSpc>
        <a:spcBef>
          <a:spcPts val="413"/>
        </a:spcBef>
        <a:buFont typeface="Arial" panose="020B0604020202020204" pitchFamily="34" charset="0"/>
        <a:buChar char="•"/>
        <a:defRPr sz="1983" kern="1200">
          <a:solidFill>
            <a:schemeClr val="tx1"/>
          </a:solidFill>
          <a:latin typeface="+mn-lt"/>
          <a:ea typeface="+mn-ea"/>
          <a:cs typeface="+mn-cs"/>
        </a:defRPr>
      </a:lvl2pPr>
      <a:lvl3pPr marL="944575" indent="-188915" algn="l" defTabSz="755660"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40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23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06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589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372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155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660" rtl="0" eaLnBrk="1" latinLnBrk="0" hangingPunct="1">
        <a:defRPr sz="1488" kern="1200">
          <a:solidFill>
            <a:schemeClr val="tx1"/>
          </a:solidFill>
          <a:latin typeface="+mn-lt"/>
          <a:ea typeface="+mn-ea"/>
          <a:cs typeface="+mn-cs"/>
        </a:defRPr>
      </a:lvl1pPr>
      <a:lvl2pPr marL="377830" algn="l" defTabSz="755660" rtl="0" eaLnBrk="1" latinLnBrk="0" hangingPunct="1">
        <a:defRPr sz="1488" kern="1200">
          <a:solidFill>
            <a:schemeClr val="tx1"/>
          </a:solidFill>
          <a:latin typeface="+mn-lt"/>
          <a:ea typeface="+mn-ea"/>
          <a:cs typeface="+mn-cs"/>
        </a:defRPr>
      </a:lvl2pPr>
      <a:lvl3pPr marL="755660" algn="l" defTabSz="755660" rtl="0" eaLnBrk="1" latinLnBrk="0" hangingPunct="1">
        <a:defRPr sz="1488" kern="1200">
          <a:solidFill>
            <a:schemeClr val="tx1"/>
          </a:solidFill>
          <a:latin typeface="+mn-lt"/>
          <a:ea typeface="+mn-ea"/>
          <a:cs typeface="+mn-cs"/>
        </a:defRPr>
      </a:lvl3pPr>
      <a:lvl4pPr marL="1133490" algn="l" defTabSz="755660" rtl="0" eaLnBrk="1" latinLnBrk="0" hangingPunct="1">
        <a:defRPr sz="1488" kern="1200">
          <a:solidFill>
            <a:schemeClr val="tx1"/>
          </a:solidFill>
          <a:latin typeface="+mn-lt"/>
          <a:ea typeface="+mn-ea"/>
          <a:cs typeface="+mn-cs"/>
        </a:defRPr>
      </a:lvl4pPr>
      <a:lvl5pPr marL="1511320" algn="l" defTabSz="755660" rtl="0" eaLnBrk="1" latinLnBrk="0" hangingPunct="1">
        <a:defRPr sz="1488" kern="1200">
          <a:solidFill>
            <a:schemeClr val="tx1"/>
          </a:solidFill>
          <a:latin typeface="+mn-lt"/>
          <a:ea typeface="+mn-ea"/>
          <a:cs typeface="+mn-cs"/>
        </a:defRPr>
      </a:lvl5pPr>
      <a:lvl6pPr marL="1889150" algn="l" defTabSz="755660" rtl="0" eaLnBrk="1" latinLnBrk="0" hangingPunct="1">
        <a:defRPr sz="1488" kern="1200">
          <a:solidFill>
            <a:schemeClr val="tx1"/>
          </a:solidFill>
          <a:latin typeface="+mn-lt"/>
          <a:ea typeface="+mn-ea"/>
          <a:cs typeface="+mn-cs"/>
        </a:defRPr>
      </a:lvl6pPr>
      <a:lvl7pPr marL="2266980" algn="l" defTabSz="755660" rtl="0" eaLnBrk="1" latinLnBrk="0" hangingPunct="1">
        <a:defRPr sz="1488" kern="1200">
          <a:solidFill>
            <a:schemeClr val="tx1"/>
          </a:solidFill>
          <a:latin typeface="+mn-lt"/>
          <a:ea typeface="+mn-ea"/>
          <a:cs typeface="+mn-cs"/>
        </a:defRPr>
      </a:lvl7pPr>
      <a:lvl8pPr marL="2644811" algn="l" defTabSz="755660" rtl="0" eaLnBrk="1" latinLnBrk="0" hangingPunct="1">
        <a:defRPr sz="1488" kern="1200">
          <a:solidFill>
            <a:schemeClr val="tx1"/>
          </a:solidFill>
          <a:latin typeface="+mn-lt"/>
          <a:ea typeface="+mn-ea"/>
          <a:cs typeface="+mn-cs"/>
        </a:defRPr>
      </a:lvl8pPr>
      <a:lvl9pPr marL="3022641" algn="l" defTabSz="75566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h7AzRYZi9uU" TargetMode="External"/><Relationship Id="rId13" Type="http://schemas.openxmlformats.org/officeDocument/2006/relationships/hyperlink" Target="https://rcdms.uj.ac.za/events/view/Critical%20Evaluation%20Skills%20for%20Research%20Proposals:%20Art,%20Design%20&amp;%20Architecture" TargetMode="External"/><Relationship Id="rId3" Type="http://schemas.openxmlformats.org/officeDocument/2006/relationships/image" Target="../media/image2.jpg"/><Relationship Id="rId7" Type="http://schemas.openxmlformats.org/officeDocument/2006/relationships/hyperlink" Target="https://www.uj.ac.za/postgraduate-school/research-capacity-development/" TargetMode="External"/><Relationship Id="rId12" Type="http://schemas.openxmlformats.org/officeDocument/2006/relationships/hyperlink" Target="https://events.teams.microsoft.com/event/e9ca2684-3c20-49d4-9e87-b57035c34855@fa785acd-36ef-41bc-8a94-89841327e04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rcdms.uj.ac.za/" TargetMode="External"/><Relationship Id="rId11" Type="http://schemas.openxmlformats.org/officeDocument/2006/relationships/hyperlink" Target="https://rcdms.uj.ac.za/events/view/Critical%20Evaluation%20Skills%20for%20Research%20Proposals:%20%20Faculty%20of%20Education" TargetMode="External"/><Relationship Id="rId5" Type="http://schemas.openxmlformats.org/officeDocument/2006/relationships/image" Target="../media/image4.png"/><Relationship Id="rId10" Type="http://schemas.openxmlformats.org/officeDocument/2006/relationships/hyperlink" Target="https://events.teams.microsoft.com/event/87dcaf70-d7fe-49f2-ac92-dc93caa59ed7@fa785acd-36ef-41bc-8a94-89841327e045" TargetMode="External"/><Relationship Id="rId4" Type="http://schemas.openxmlformats.org/officeDocument/2006/relationships/image" Target="../media/image3.jpg"/><Relationship Id="rId9" Type="http://schemas.openxmlformats.org/officeDocument/2006/relationships/hyperlink" Target="mailto:supervisioncourse@uj.ac.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41F4-B783-E007-6C7E-BB0A7D97A45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C23874-B4CB-5CAD-D8C8-59D58B3D794B}"/>
              </a:ext>
            </a:extLst>
          </p:cNvPr>
          <p:cNvSpPr/>
          <p:nvPr/>
        </p:nvSpPr>
        <p:spPr>
          <a:xfrm>
            <a:off x="118533" y="118533"/>
            <a:ext cx="7315199" cy="104648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id="{05583E92-C6DD-2A60-71DB-70DA8954279B}"/>
              </a:ext>
            </a:extLst>
          </p:cNvPr>
          <p:cNvGrpSpPr/>
          <p:nvPr/>
        </p:nvGrpSpPr>
        <p:grpSpPr>
          <a:xfrm>
            <a:off x="6099156" y="329347"/>
            <a:ext cx="1087005" cy="10208173"/>
            <a:chOff x="6099156" y="329347"/>
            <a:chExt cx="1087005" cy="10208173"/>
          </a:xfrm>
        </p:grpSpPr>
        <p:grpSp>
          <p:nvGrpSpPr>
            <p:cNvPr id="8" name="object 3">
              <a:extLst>
                <a:ext uri="{FF2B5EF4-FFF2-40B4-BE49-F238E27FC236}">
                  <a16:creationId xmlns:a16="http://schemas.microsoft.com/office/drawing/2014/main" id="{19DB9F5F-2EC9-5CC3-1AC9-68053A910555}"/>
                </a:ext>
              </a:extLst>
            </p:cNvPr>
            <p:cNvGrpSpPr/>
            <p:nvPr/>
          </p:nvGrpSpPr>
          <p:grpSpPr>
            <a:xfrm>
              <a:off x="6099156" y="2400886"/>
              <a:ext cx="1087005" cy="8136634"/>
              <a:chOff x="5940539" y="2014727"/>
              <a:chExt cx="1087005" cy="8136634"/>
            </a:xfrm>
          </p:grpSpPr>
          <p:pic>
            <p:nvPicPr>
              <p:cNvPr id="11" name="object 4">
                <a:extLst>
                  <a:ext uri="{FF2B5EF4-FFF2-40B4-BE49-F238E27FC236}">
                    <a16:creationId xmlns:a16="http://schemas.microsoft.com/office/drawing/2014/main" id="{C07A8605-146D-7E53-C3CD-FCD1B549594B}"/>
                  </a:ext>
                </a:extLst>
              </p:cNvPr>
              <p:cNvPicPr/>
              <p:nvPr/>
            </p:nvPicPr>
            <p:blipFill>
              <a:blip r:embed="rId2" cstate="print"/>
              <a:stretch>
                <a:fillRect/>
              </a:stretch>
            </p:blipFill>
            <p:spPr>
              <a:xfrm>
                <a:off x="6111239" y="9880091"/>
                <a:ext cx="743699" cy="271270"/>
              </a:xfrm>
              <a:prstGeom prst="rect">
                <a:avLst/>
              </a:prstGeom>
            </p:spPr>
          </p:pic>
          <p:sp>
            <p:nvSpPr>
              <p:cNvPr id="12" name="object 6">
                <a:extLst>
                  <a:ext uri="{FF2B5EF4-FFF2-40B4-BE49-F238E27FC236}">
                    <a16:creationId xmlns:a16="http://schemas.microsoft.com/office/drawing/2014/main" id="{6119D6C5-11D5-A942-EE2E-DF02D0CBD98E}"/>
                  </a:ext>
                </a:extLst>
              </p:cNvPr>
              <p:cNvSpPr/>
              <p:nvPr/>
            </p:nvSpPr>
            <p:spPr>
              <a:xfrm>
                <a:off x="6405359" y="5276100"/>
                <a:ext cx="310515" cy="1086485"/>
              </a:xfrm>
              <a:custGeom>
                <a:avLst/>
                <a:gdLst/>
                <a:ahLst/>
                <a:cxnLst/>
                <a:rect l="l" t="t" r="r" b="b"/>
                <a:pathLst>
                  <a:path w="310515" h="1086485">
                    <a:moveTo>
                      <a:pt x="155054" y="931278"/>
                    </a:moveTo>
                    <a:lnTo>
                      <a:pt x="0" y="931278"/>
                    </a:lnTo>
                    <a:lnTo>
                      <a:pt x="0" y="1086472"/>
                    </a:lnTo>
                    <a:lnTo>
                      <a:pt x="155054" y="1086472"/>
                    </a:lnTo>
                    <a:lnTo>
                      <a:pt x="155054" y="931278"/>
                    </a:lnTo>
                    <a:close/>
                  </a:path>
                  <a:path w="310515" h="1086485">
                    <a:moveTo>
                      <a:pt x="155054" y="0"/>
                    </a:moveTo>
                    <a:lnTo>
                      <a:pt x="0" y="0"/>
                    </a:lnTo>
                    <a:lnTo>
                      <a:pt x="0" y="155181"/>
                    </a:lnTo>
                    <a:lnTo>
                      <a:pt x="155054" y="155181"/>
                    </a:lnTo>
                    <a:lnTo>
                      <a:pt x="155054" y="0"/>
                    </a:lnTo>
                    <a:close/>
                  </a:path>
                  <a:path w="310515" h="1086485">
                    <a:moveTo>
                      <a:pt x="310375" y="776033"/>
                    </a:moveTo>
                    <a:lnTo>
                      <a:pt x="155333" y="776033"/>
                    </a:lnTo>
                    <a:lnTo>
                      <a:pt x="155333" y="931151"/>
                    </a:lnTo>
                    <a:lnTo>
                      <a:pt x="310375" y="931151"/>
                    </a:lnTo>
                    <a:lnTo>
                      <a:pt x="310375" y="776033"/>
                    </a:lnTo>
                    <a:close/>
                  </a:path>
                  <a:path w="310515" h="1086485">
                    <a:moveTo>
                      <a:pt x="310375" y="155498"/>
                    </a:moveTo>
                    <a:lnTo>
                      <a:pt x="155333" y="155498"/>
                    </a:lnTo>
                    <a:lnTo>
                      <a:pt x="155333" y="310629"/>
                    </a:lnTo>
                    <a:lnTo>
                      <a:pt x="310375" y="310629"/>
                    </a:lnTo>
                    <a:lnTo>
                      <a:pt x="310375" y="155498"/>
                    </a:lnTo>
                    <a:close/>
                  </a:path>
                </a:pathLst>
              </a:custGeom>
              <a:solidFill>
                <a:srgbClr val="EA5B08"/>
              </a:solidFill>
            </p:spPr>
            <p:txBody>
              <a:bodyPr wrap="square" lIns="0" tIns="0" rIns="0" bIns="0" rtlCol="0"/>
              <a:lstStyle/>
              <a:p>
                <a:endParaRPr lang="en-ZA" noProof="0" dirty="0"/>
              </a:p>
            </p:txBody>
          </p:sp>
          <p:sp>
            <p:nvSpPr>
              <p:cNvPr id="13" name="object 7">
                <a:extLst>
                  <a:ext uri="{FF2B5EF4-FFF2-40B4-BE49-F238E27FC236}">
                    <a16:creationId xmlns:a16="http://schemas.microsoft.com/office/drawing/2014/main" id="{5B077992-CEE6-B261-5836-0A2CC4163835}"/>
                  </a:ext>
                </a:extLst>
              </p:cNvPr>
              <p:cNvSpPr/>
              <p:nvPr/>
            </p:nvSpPr>
            <p:spPr>
              <a:xfrm>
                <a:off x="6096000" y="5431535"/>
                <a:ext cx="155575" cy="775335"/>
              </a:xfrm>
              <a:custGeom>
                <a:avLst/>
                <a:gdLst/>
                <a:ahLst/>
                <a:cxnLst/>
                <a:rect l="l" t="t" r="r" b="b"/>
                <a:pathLst>
                  <a:path w="155575" h="775335">
                    <a:moveTo>
                      <a:pt x="155041" y="620268"/>
                    </a:moveTo>
                    <a:lnTo>
                      <a:pt x="0" y="620268"/>
                    </a:lnTo>
                    <a:lnTo>
                      <a:pt x="0" y="775335"/>
                    </a:lnTo>
                    <a:lnTo>
                      <a:pt x="155041" y="775335"/>
                    </a:lnTo>
                    <a:lnTo>
                      <a:pt x="155041" y="620268"/>
                    </a:lnTo>
                    <a:close/>
                  </a:path>
                  <a:path w="155575" h="775335">
                    <a:moveTo>
                      <a:pt x="155041" y="0"/>
                    </a:moveTo>
                    <a:lnTo>
                      <a:pt x="0" y="0"/>
                    </a:lnTo>
                    <a:lnTo>
                      <a:pt x="0" y="155067"/>
                    </a:lnTo>
                    <a:lnTo>
                      <a:pt x="155041" y="155067"/>
                    </a:lnTo>
                    <a:lnTo>
                      <a:pt x="155041" y="0"/>
                    </a:lnTo>
                    <a:close/>
                  </a:path>
                </a:pathLst>
              </a:custGeom>
              <a:solidFill>
                <a:srgbClr val="E0E0E0"/>
              </a:solidFill>
            </p:spPr>
            <p:txBody>
              <a:bodyPr wrap="square" lIns="0" tIns="0" rIns="0" bIns="0" rtlCol="0"/>
              <a:lstStyle/>
              <a:p>
                <a:endParaRPr lang="en-ZA" noProof="0" dirty="0"/>
              </a:p>
            </p:txBody>
          </p:sp>
          <p:sp>
            <p:nvSpPr>
              <p:cNvPr id="14" name="object 8">
                <a:extLst>
                  <a:ext uri="{FF2B5EF4-FFF2-40B4-BE49-F238E27FC236}">
                    <a16:creationId xmlns:a16="http://schemas.microsoft.com/office/drawing/2014/main" id="{283AFAC4-5D89-FF93-D9A2-B65C72182173}"/>
                  </a:ext>
                </a:extLst>
              </p:cNvPr>
              <p:cNvSpPr/>
              <p:nvPr/>
            </p:nvSpPr>
            <p:spPr>
              <a:xfrm>
                <a:off x="6716268" y="5586920"/>
                <a:ext cx="155575" cy="466090"/>
              </a:xfrm>
              <a:custGeom>
                <a:avLst/>
                <a:gdLst/>
                <a:ahLst/>
                <a:cxnLst/>
                <a:rect l="l" t="t" r="r" b="b"/>
                <a:pathLst>
                  <a:path w="155575" h="466089">
                    <a:moveTo>
                      <a:pt x="155028" y="310629"/>
                    </a:moveTo>
                    <a:lnTo>
                      <a:pt x="0" y="310629"/>
                    </a:lnTo>
                    <a:lnTo>
                      <a:pt x="0" y="465899"/>
                    </a:lnTo>
                    <a:lnTo>
                      <a:pt x="155028" y="465899"/>
                    </a:lnTo>
                    <a:lnTo>
                      <a:pt x="155028" y="310629"/>
                    </a:lnTo>
                    <a:close/>
                  </a:path>
                  <a:path w="155575" h="466089">
                    <a:moveTo>
                      <a:pt x="155028" y="0"/>
                    </a:moveTo>
                    <a:lnTo>
                      <a:pt x="0" y="0"/>
                    </a:lnTo>
                    <a:lnTo>
                      <a:pt x="0" y="155270"/>
                    </a:lnTo>
                    <a:lnTo>
                      <a:pt x="155028" y="155270"/>
                    </a:lnTo>
                    <a:lnTo>
                      <a:pt x="155028" y="0"/>
                    </a:lnTo>
                    <a:close/>
                  </a:path>
                </a:pathLst>
              </a:custGeom>
              <a:solidFill>
                <a:srgbClr val="EA5B08"/>
              </a:solidFill>
            </p:spPr>
            <p:txBody>
              <a:bodyPr wrap="square" lIns="0" tIns="0" rIns="0" bIns="0" rtlCol="0"/>
              <a:lstStyle/>
              <a:p>
                <a:endParaRPr lang="en-ZA" noProof="0" dirty="0"/>
              </a:p>
            </p:txBody>
          </p:sp>
          <p:sp>
            <p:nvSpPr>
              <p:cNvPr id="15" name="object 9">
                <a:extLst>
                  <a:ext uri="{FF2B5EF4-FFF2-40B4-BE49-F238E27FC236}">
                    <a16:creationId xmlns:a16="http://schemas.microsoft.com/office/drawing/2014/main" id="{9CE8808D-EDDB-C1A7-EA4C-A2CE9A2C6C15}"/>
                  </a:ext>
                </a:extLst>
              </p:cNvPr>
              <p:cNvSpPr/>
              <p:nvPr/>
            </p:nvSpPr>
            <p:spPr>
              <a:xfrm>
                <a:off x="6249924" y="5586920"/>
                <a:ext cx="156845" cy="466090"/>
              </a:xfrm>
              <a:custGeom>
                <a:avLst/>
                <a:gdLst/>
                <a:ahLst/>
                <a:cxnLst/>
                <a:rect l="l" t="t" r="r" b="b"/>
                <a:pathLst>
                  <a:path w="156845" h="466089">
                    <a:moveTo>
                      <a:pt x="156819" y="310629"/>
                    </a:moveTo>
                    <a:lnTo>
                      <a:pt x="0" y="310629"/>
                    </a:lnTo>
                    <a:lnTo>
                      <a:pt x="0" y="465899"/>
                    </a:lnTo>
                    <a:lnTo>
                      <a:pt x="156819" y="465899"/>
                    </a:lnTo>
                    <a:lnTo>
                      <a:pt x="156819" y="310629"/>
                    </a:lnTo>
                    <a:close/>
                  </a:path>
                  <a:path w="156845" h="466089">
                    <a:moveTo>
                      <a:pt x="156819" y="0"/>
                    </a:moveTo>
                    <a:lnTo>
                      <a:pt x="0" y="0"/>
                    </a:lnTo>
                    <a:lnTo>
                      <a:pt x="0" y="155270"/>
                    </a:lnTo>
                    <a:lnTo>
                      <a:pt x="156819" y="155270"/>
                    </a:lnTo>
                    <a:lnTo>
                      <a:pt x="156819" y="0"/>
                    </a:lnTo>
                    <a:close/>
                  </a:path>
                </a:pathLst>
              </a:custGeom>
              <a:solidFill>
                <a:srgbClr val="E0E0E0"/>
              </a:solidFill>
            </p:spPr>
            <p:txBody>
              <a:bodyPr wrap="square" lIns="0" tIns="0" rIns="0" bIns="0" rtlCol="0"/>
              <a:lstStyle/>
              <a:p>
                <a:endParaRPr lang="en-ZA" noProof="0" dirty="0"/>
              </a:p>
            </p:txBody>
          </p:sp>
          <p:sp>
            <p:nvSpPr>
              <p:cNvPr id="16" name="object 10">
                <a:extLst>
                  <a:ext uri="{FF2B5EF4-FFF2-40B4-BE49-F238E27FC236}">
                    <a16:creationId xmlns:a16="http://schemas.microsoft.com/office/drawing/2014/main" id="{9575DA04-D20B-4007-3E2A-7320511F325D}"/>
                  </a:ext>
                </a:extLst>
              </p:cNvPr>
              <p:cNvSpPr/>
              <p:nvPr/>
            </p:nvSpPr>
            <p:spPr>
              <a:xfrm>
                <a:off x="6871715" y="574245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17" name="object 11">
                <a:extLst>
                  <a:ext uri="{FF2B5EF4-FFF2-40B4-BE49-F238E27FC236}">
                    <a16:creationId xmlns:a16="http://schemas.microsoft.com/office/drawing/2014/main" id="{A45017ED-5C69-54E8-7F6C-4836F4848B12}"/>
                  </a:ext>
                </a:extLst>
              </p:cNvPr>
              <p:cNvSpPr/>
              <p:nvPr/>
            </p:nvSpPr>
            <p:spPr>
              <a:xfrm>
                <a:off x="6405359" y="3101365"/>
                <a:ext cx="155575" cy="2796540"/>
              </a:xfrm>
              <a:custGeom>
                <a:avLst/>
                <a:gdLst/>
                <a:ahLst/>
                <a:cxnLst/>
                <a:rect l="l" t="t" r="r" b="b"/>
                <a:pathLst>
                  <a:path w="155575" h="2796540">
                    <a:moveTo>
                      <a:pt x="155054" y="2641092"/>
                    </a:moveTo>
                    <a:lnTo>
                      <a:pt x="0" y="2641092"/>
                    </a:lnTo>
                    <a:lnTo>
                      <a:pt x="0" y="2796260"/>
                    </a:lnTo>
                    <a:lnTo>
                      <a:pt x="155054" y="2796260"/>
                    </a:lnTo>
                    <a:lnTo>
                      <a:pt x="155054" y="2641092"/>
                    </a:lnTo>
                    <a:close/>
                  </a:path>
                  <a:path w="155575" h="2796540">
                    <a:moveTo>
                      <a:pt x="155054" y="932548"/>
                    </a:moveTo>
                    <a:lnTo>
                      <a:pt x="0" y="932548"/>
                    </a:lnTo>
                    <a:lnTo>
                      <a:pt x="0" y="1087983"/>
                    </a:lnTo>
                    <a:lnTo>
                      <a:pt x="155054" y="1087983"/>
                    </a:lnTo>
                    <a:lnTo>
                      <a:pt x="155054" y="932548"/>
                    </a:lnTo>
                    <a:close/>
                  </a:path>
                  <a:path w="155575" h="2796540">
                    <a:moveTo>
                      <a:pt x="155054" y="0"/>
                    </a:moveTo>
                    <a:lnTo>
                      <a:pt x="0" y="0"/>
                    </a:lnTo>
                    <a:lnTo>
                      <a:pt x="0" y="155422"/>
                    </a:lnTo>
                    <a:lnTo>
                      <a:pt x="155054" y="155422"/>
                    </a:lnTo>
                    <a:lnTo>
                      <a:pt x="155054" y="0"/>
                    </a:lnTo>
                    <a:close/>
                  </a:path>
                </a:pathLst>
              </a:custGeom>
              <a:solidFill>
                <a:srgbClr val="E0E0E0"/>
              </a:solidFill>
            </p:spPr>
            <p:txBody>
              <a:bodyPr wrap="square" lIns="0" tIns="0" rIns="0" bIns="0" rtlCol="0"/>
              <a:lstStyle/>
              <a:p>
                <a:endParaRPr lang="en-ZA" noProof="0" dirty="0"/>
              </a:p>
            </p:txBody>
          </p:sp>
          <p:sp>
            <p:nvSpPr>
              <p:cNvPr id="18" name="object 12">
                <a:extLst>
                  <a:ext uri="{FF2B5EF4-FFF2-40B4-BE49-F238E27FC236}">
                    <a16:creationId xmlns:a16="http://schemas.microsoft.com/office/drawing/2014/main" id="{A7A250F4-6617-5C3A-C914-7166D8D25917}"/>
                  </a:ext>
                </a:extLst>
              </p:cNvPr>
              <p:cNvSpPr/>
              <p:nvPr/>
            </p:nvSpPr>
            <p:spPr>
              <a:xfrm>
                <a:off x="6871716" y="3101390"/>
                <a:ext cx="155575" cy="1088390"/>
              </a:xfrm>
              <a:custGeom>
                <a:avLst/>
                <a:gdLst/>
                <a:ahLst/>
                <a:cxnLst/>
                <a:rect l="l" t="t" r="r" b="b"/>
                <a:pathLst>
                  <a:path w="155575" h="1088389">
                    <a:moveTo>
                      <a:pt x="155041" y="932434"/>
                    </a:moveTo>
                    <a:lnTo>
                      <a:pt x="0" y="932434"/>
                    </a:lnTo>
                    <a:lnTo>
                      <a:pt x="0" y="1087843"/>
                    </a:lnTo>
                    <a:lnTo>
                      <a:pt x="155041" y="1087843"/>
                    </a:lnTo>
                    <a:lnTo>
                      <a:pt x="155041" y="932434"/>
                    </a:lnTo>
                    <a:close/>
                  </a:path>
                  <a:path w="155575" h="1088389">
                    <a:moveTo>
                      <a:pt x="155041" y="0"/>
                    </a:moveTo>
                    <a:lnTo>
                      <a:pt x="0" y="0"/>
                    </a:lnTo>
                    <a:lnTo>
                      <a:pt x="0" y="155397"/>
                    </a:lnTo>
                    <a:lnTo>
                      <a:pt x="155041" y="155397"/>
                    </a:lnTo>
                    <a:lnTo>
                      <a:pt x="155041" y="0"/>
                    </a:lnTo>
                    <a:close/>
                  </a:path>
                </a:pathLst>
              </a:custGeom>
              <a:solidFill>
                <a:srgbClr val="EA5B08"/>
              </a:solidFill>
            </p:spPr>
            <p:txBody>
              <a:bodyPr wrap="square" lIns="0" tIns="0" rIns="0" bIns="0" rtlCol="0"/>
              <a:lstStyle/>
              <a:p>
                <a:endParaRPr lang="en-ZA" noProof="0" dirty="0"/>
              </a:p>
            </p:txBody>
          </p:sp>
          <p:sp>
            <p:nvSpPr>
              <p:cNvPr id="19" name="object 13">
                <a:extLst>
                  <a:ext uri="{FF2B5EF4-FFF2-40B4-BE49-F238E27FC236}">
                    <a16:creationId xmlns:a16="http://schemas.microsoft.com/office/drawing/2014/main" id="{90FCFF72-7CAF-A782-2C3F-E39685FA3716}"/>
                  </a:ext>
                </a:extLst>
              </p:cNvPr>
              <p:cNvSpPr/>
              <p:nvPr/>
            </p:nvSpPr>
            <p:spPr>
              <a:xfrm>
                <a:off x="5940539" y="3256825"/>
                <a:ext cx="931544" cy="777240"/>
              </a:xfrm>
              <a:custGeom>
                <a:avLst/>
                <a:gdLst/>
                <a:ahLst/>
                <a:cxnLst/>
                <a:rect l="l" t="t" r="r" b="b"/>
                <a:pathLst>
                  <a:path w="931545" h="777239">
                    <a:moveTo>
                      <a:pt x="310375" y="155409"/>
                    </a:moveTo>
                    <a:lnTo>
                      <a:pt x="155194" y="155409"/>
                    </a:lnTo>
                    <a:lnTo>
                      <a:pt x="155194" y="310349"/>
                    </a:lnTo>
                    <a:lnTo>
                      <a:pt x="310375" y="310349"/>
                    </a:lnTo>
                    <a:lnTo>
                      <a:pt x="310375" y="155409"/>
                    </a:lnTo>
                    <a:close/>
                  </a:path>
                  <a:path w="931545" h="777239">
                    <a:moveTo>
                      <a:pt x="310388" y="465455"/>
                    </a:moveTo>
                    <a:lnTo>
                      <a:pt x="155194" y="465455"/>
                    </a:lnTo>
                    <a:lnTo>
                      <a:pt x="155194" y="310515"/>
                    </a:lnTo>
                    <a:lnTo>
                      <a:pt x="0" y="310515"/>
                    </a:lnTo>
                    <a:lnTo>
                      <a:pt x="0" y="465455"/>
                    </a:lnTo>
                    <a:lnTo>
                      <a:pt x="0" y="466725"/>
                    </a:lnTo>
                    <a:lnTo>
                      <a:pt x="155194" y="466725"/>
                    </a:lnTo>
                    <a:lnTo>
                      <a:pt x="155194" y="621665"/>
                    </a:lnTo>
                    <a:lnTo>
                      <a:pt x="310388" y="621665"/>
                    </a:lnTo>
                    <a:lnTo>
                      <a:pt x="310388" y="466725"/>
                    </a:lnTo>
                    <a:lnTo>
                      <a:pt x="310388" y="465455"/>
                    </a:lnTo>
                    <a:close/>
                  </a:path>
                  <a:path w="931545" h="777239">
                    <a:moveTo>
                      <a:pt x="465556" y="621665"/>
                    </a:moveTo>
                    <a:lnTo>
                      <a:pt x="310388" y="621665"/>
                    </a:lnTo>
                    <a:lnTo>
                      <a:pt x="310388" y="776605"/>
                    </a:lnTo>
                    <a:lnTo>
                      <a:pt x="465556" y="776605"/>
                    </a:lnTo>
                    <a:lnTo>
                      <a:pt x="465556" y="621665"/>
                    </a:lnTo>
                    <a:close/>
                  </a:path>
                  <a:path w="931545" h="777239">
                    <a:moveTo>
                      <a:pt x="465569" y="0"/>
                    </a:moveTo>
                    <a:lnTo>
                      <a:pt x="310400" y="0"/>
                    </a:lnTo>
                    <a:lnTo>
                      <a:pt x="310400" y="155409"/>
                    </a:lnTo>
                    <a:lnTo>
                      <a:pt x="465569" y="155409"/>
                    </a:lnTo>
                    <a:lnTo>
                      <a:pt x="465569" y="0"/>
                    </a:lnTo>
                    <a:close/>
                  </a:path>
                  <a:path w="931545" h="777239">
                    <a:moveTo>
                      <a:pt x="620661" y="310857"/>
                    </a:moveTo>
                    <a:lnTo>
                      <a:pt x="465455" y="310857"/>
                    </a:lnTo>
                    <a:lnTo>
                      <a:pt x="465455" y="466178"/>
                    </a:lnTo>
                    <a:lnTo>
                      <a:pt x="620661" y="466178"/>
                    </a:lnTo>
                    <a:lnTo>
                      <a:pt x="620661" y="310857"/>
                    </a:lnTo>
                    <a:close/>
                  </a:path>
                  <a:path w="931545" h="777239">
                    <a:moveTo>
                      <a:pt x="775843" y="155308"/>
                    </a:moveTo>
                    <a:lnTo>
                      <a:pt x="620661" y="155308"/>
                    </a:lnTo>
                    <a:lnTo>
                      <a:pt x="620661" y="310743"/>
                    </a:lnTo>
                    <a:lnTo>
                      <a:pt x="775843" y="310743"/>
                    </a:lnTo>
                    <a:lnTo>
                      <a:pt x="775843" y="155308"/>
                    </a:lnTo>
                    <a:close/>
                  </a:path>
                  <a:path w="931545" h="777239">
                    <a:moveTo>
                      <a:pt x="775855" y="466178"/>
                    </a:moveTo>
                    <a:lnTo>
                      <a:pt x="620661" y="466178"/>
                    </a:lnTo>
                    <a:lnTo>
                      <a:pt x="620661" y="621626"/>
                    </a:lnTo>
                    <a:lnTo>
                      <a:pt x="775855" y="621626"/>
                    </a:lnTo>
                    <a:lnTo>
                      <a:pt x="775855" y="466178"/>
                    </a:lnTo>
                    <a:close/>
                  </a:path>
                  <a:path w="931545" h="777239">
                    <a:moveTo>
                      <a:pt x="931024" y="621665"/>
                    </a:moveTo>
                    <a:lnTo>
                      <a:pt x="775855" y="621665"/>
                    </a:lnTo>
                    <a:lnTo>
                      <a:pt x="775855" y="777074"/>
                    </a:lnTo>
                    <a:lnTo>
                      <a:pt x="931024" y="777074"/>
                    </a:lnTo>
                    <a:lnTo>
                      <a:pt x="931024" y="621665"/>
                    </a:lnTo>
                    <a:close/>
                  </a:path>
                  <a:path w="931545" h="777239">
                    <a:moveTo>
                      <a:pt x="931024" y="0"/>
                    </a:moveTo>
                    <a:lnTo>
                      <a:pt x="775855" y="0"/>
                    </a:lnTo>
                    <a:lnTo>
                      <a:pt x="775855" y="155409"/>
                    </a:lnTo>
                    <a:lnTo>
                      <a:pt x="931024" y="155409"/>
                    </a:lnTo>
                    <a:lnTo>
                      <a:pt x="931024" y="0"/>
                    </a:lnTo>
                    <a:close/>
                  </a:path>
                </a:pathLst>
              </a:custGeom>
              <a:solidFill>
                <a:srgbClr val="E0E0E0"/>
              </a:solidFill>
            </p:spPr>
            <p:txBody>
              <a:bodyPr wrap="square" lIns="0" tIns="0" rIns="0" bIns="0" rtlCol="0"/>
              <a:lstStyle/>
              <a:p>
                <a:endParaRPr lang="en-ZA" noProof="0" dirty="0"/>
              </a:p>
            </p:txBody>
          </p:sp>
          <p:sp>
            <p:nvSpPr>
              <p:cNvPr id="20" name="object 14">
                <a:extLst>
                  <a:ext uri="{FF2B5EF4-FFF2-40B4-BE49-F238E27FC236}">
                    <a16:creationId xmlns:a16="http://schemas.microsoft.com/office/drawing/2014/main" id="{D23920DD-125F-A75B-6EE0-001B12EF818C}"/>
                  </a:ext>
                </a:extLst>
              </p:cNvPr>
              <p:cNvSpPr/>
              <p:nvPr/>
            </p:nvSpPr>
            <p:spPr>
              <a:xfrm>
                <a:off x="6871715" y="3567709"/>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1" name="object 15">
                <a:extLst>
                  <a:ext uri="{FF2B5EF4-FFF2-40B4-BE49-F238E27FC236}">
                    <a16:creationId xmlns:a16="http://schemas.microsoft.com/office/drawing/2014/main" id="{517F5CC7-9E69-DCFA-2DCF-445E7EE9D92E}"/>
                  </a:ext>
                </a:extLst>
              </p:cNvPr>
              <p:cNvSpPr/>
              <p:nvPr/>
            </p:nvSpPr>
            <p:spPr>
              <a:xfrm>
                <a:off x="5940552" y="4189437"/>
                <a:ext cx="1086485" cy="930910"/>
              </a:xfrm>
              <a:custGeom>
                <a:avLst/>
                <a:gdLst/>
                <a:ahLst/>
                <a:cxnLst/>
                <a:rect l="l" t="t" r="r" b="b"/>
                <a:pathLst>
                  <a:path w="1086484" h="930910">
                    <a:moveTo>
                      <a:pt x="155143" y="465391"/>
                    </a:moveTo>
                    <a:lnTo>
                      <a:pt x="0" y="465391"/>
                    </a:lnTo>
                    <a:lnTo>
                      <a:pt x="0" y="620560"/>
                    </a:lnTo>
                    <a:lnTo>
                      <a:pt x="155143" y="620560"/>
                    </a:lnTo>
                    <a:lnTo>
                      <a:pt x="155143" y="465391"/>
                    </a:lnTo>
                    <a:close/>
                  </a:path>
                  <a:path w="1086484" h="930910">
                    <a:moveTo>
                      <a:pt x="310337" y="310197"/>
                    </a:moveTo>
                    <a:lnTo>
                      <a:pt x="155194" y="310197"/>
                    </a:lnTo>
                    <a:lnTo>
                      <a:pt x="155194" y="465378"/>
                    </a:lnTo>
                    <a:lnTo>
                      <a:pt x="310337" y="465378"/>
                    </a:lnTo>
                    <a:lnTo>
                      <a:pt x="310337" y="310197"/>
                    </a:lnTo>
                    <a:close/>
                  </a:path>
                  <a:path w="1086484" h="930910">
                    <a:moveTo>
                      <a:pt x="465404" y="775652"/>
                    </a:moveTo>
                    <a:lnTo>
                      <a:pt x="310337" y="775652"/>
                    </a:lnTo>
                    <a:lnTo>
                      <a:pt x="310337" y="620712"/>
                    </a:lnTo>
                    <a:lnTo>
                      <a:pt x="155194" y="620712"/>
                    </a:lnTo>
                    <a:lnTo>
                      <a:pt x="155194" y="775652"/>
                    </a:lnTo>
                    <a:lnTo>
                      <a:pt x="310261" y="775652"/>
                    </a:lnTo>
                    <a:lnTo>
                      <a:pt x="310261" y="930592"/>
                    </a:lnTo>
                    <a:lnTo>
                      <a:pt x="465404" y="930592"/>
                    </a:lnTo>
                    <a:lnTo>
                      <a:pt x="465404" y="775652"/>
                    </a:lnTo>
                    <a:close/>
                  </a:path>
                  <a:path w="1086484" h="930910">
                    <a:moveTo>
                      <a:pt x="465404" y="155067"/>
                    </a:moveTo>
                    <a:lnTo>
                      <a:pt x="310261" y="155067"/>
                    </a:lnTo>
                    <a:lnTo>
                      <a:pt x="310261" y="310045"/>
                    </a:lnTo>
                    <a:lnTo>
                      <a:pt x="465404" y="310045"/>
                    </a:lnTo>
                    <a:lnTo>
                      <a:pt x="465404" y="155067"/>
                    </a:lnTo>
                    <a:close/>
                  </a:path>
                  <a:path w="1086484" h="930910">
                    <a:moveTo>
                      <a:pt x="620598" y="0"/>
                    </a:moveTo>
                    <a:lnTo>
                      <a:pt x="465442" y="0"/>
                    </a:lnTo>
                    <a:lnTo>
                      <a:pt x="465442" y="154978"/>
                    </a:lnTo>
                    <a:lnTo>
                      <a:pt x="620598" y="154978"/>
                    </a:lnTo>
                    <a:lnTo>
                      <a:pt x="620598" y="0"/>
                    </a:lnTo>
                    <a:close/>
                  </a:path>
                  <a:path w="1086484" h="930910">
                    <a:moveTo>
                      <a:pt x="775792" y="775652"/>
                    </a:moveTo>
                    <a:lnTo>
                      <a:pt x="620649" y="775652"/>
                    </a:lnTo>
                    <a:lnTo>
                      <a:pt x="620649" y="930821"/>
                    </a:lnTo>
                    <a:lnTo>
                      <a:pt x="775792" y="930821"/>
                    </a:lnTo>
                    <a:lnTo>
                      <a:pt x="775792" y="775652"/>
                    </a:lnTo>
                    <a:close/>
                  </a:path>
                  <a:path w="1086484" h="930910">
                    <a:moveTo>
                      <a:pt x="775792" y="155067"/>
                    </a:moveTo>
                    <a:lnTo>
                      <a:pt x="620649" y="155067"/>
                    </a:lnTo>
                    <a:lnTo>
                      <a:pt x="620649" y="310045"/>
                    </a:lnTo>
                    <a:lnTo>
                      <a:pt x="775792" y="310045"/>
                    </a:lnTo>
                    <a:lnTo>
                      <a:pt x="775792" y="155067"/>
                    </a:lnTo>
                    <a:close/>
                  </a:path>
                  <a:path w="1086484" h="930910">
                    <a:moveTo>
                      <a:pt x="930910" y="620306"/>
                    </a:moveTo>
                    <a:lnTo>
                      <a:pt x="775703" y="620306"/>
                    </a:lnTo>
                    <a:lnTo>
                      <a:pt x="775703" y="775373"/>
                    </a:lnTo>
                    <a:lnTo>
                      <a:pt x="930910" y="775373"/>
                    </a:lnTo>
                    <a:lnTo>
                      <a:pt x="930910" y="620306"/>
                    </a:lnTo>
                    <a:close/>
                  </a:path>
                  <a:path w="1086484" h="930910">
                    <a:moveTo>
                      <a:pt x="930910" y="310426"/>
                    </a:moveTo>
                    <a:lnTo>
                      <a:pt x="775703" y="310426"/>
                    </a:lnTo>
                    <a:lnTo>
                      <a:pt x="775703" y="465366"/>
                    </a:lnTo>
                    <a:lnTo>
                      <a:pt x="930910" y="465366"/>
                    </a:lnTo>
                    <a:lnTo>
                      <a:pt x="930910" y="310426"/>
                    </a:lnTo>
                    <a:close/>
                  </a:path>
                  <a:path w="1086484" h="930910">
                    <a:moveTo>
                      <a:pt x="1086104" y="465366"/>
                    </a:moveTo>
                    <a:lnTo>
                      <a:pt x="930910" y="465366"/>
                    </a:lnTo>
                    <a:lnTo>
                      <a:pt x="930910" y="620306"/>
                    </a:lnTo>
                    <a:lnTo>
                      <a:pt x="1086104" y="620306"/>
                    </a:lnTo>
                    <a:lnTo>
                      <a:pt x="1086104" y="465366"/>
                    </a:lnTo>
                    <a:close/>
                  </a:path>
                </a:pathLst>
              </a:custGeom>
              <a:solidFill>
                <a:srgbClr val="E0E0E0"/>
              </a:solidFill>
            </p:spPr>
            <p:txBody>
              <a:bodyPr wrap="square" lIns="0" tIns="0" rIns="0" bIns="0" rtlCol="0"/>
              <a:lstStyle/>
              <a:p>
                <a:endParaRPr lang="en-ZA" noProof="0" dirty="0"/>
              </a:p>
            </p:txBody>
          </p:sp>
          <p:sp>
            <p:nvSpPr>
              <p:cNvPr id="22" name="object 16">
                <a:extLst>
                  <a:ext uri="{FF2B5EF4-FFF2-40B4-BE49-F238E27FC236}">
                    <a16:creationId xmlns:a16="http://schemas.microsoft.com/office/drawing/2014/main" id="{716CEB1E-52DC-15E1-9811-34FE5A02C1F9}"/>
                  </a:ext>
                </a:extLst>
              </p:cNvPr>
              <p:cNvSpPr/>
              <p:nvPr/>
            </p:nvSpPr>
            <p:spPr>
              <a:xfrm>
                <a:off x="6405371" y="465432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3" name="object 17">
                <a:extLst>
                  <a:ext uri="{FF2B5EF4-FFF2-40B4-BE49-F238E27FC236}">
                    <a16:creationId xmlns:a16="http://schemas.microsoft.com/office/drawing/2014/main" id="{B44A174D-00DC-FBC2-2F54-CCB5BF4BE8A0}"/>
                  </a:ext>
                </a:extLst>
              </p:cNvPr>
              <p:cNvSpPr/>
              <p:nvPr/>
            </p:nvSpPr>
            <p:spPr>
              <a:xfrm>
                <a:off x="6405371" y="51206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24" name="object 18">
                <a:extLst>
                  <a:ext uri="{FF2B5EF4-FFF2-40B4-BE49-F238E27FC236}">
                    <a16:creationId xmlns:a16="http://schemas.microsoft.com/office/drawing/2014/main" id="{CA808C3E-8C60-746B-AD37-525468D8CA18}"/>
                  </a:ext>
                </a:extLst>
              </p:cNvPr>
              <p:cNvSpPr/>
              <p:nvPr/>
            </p:nvSpPr>
            <p:spPr>
              <a:xfrm>
                <a:off x="5940552" y="2014727"/>
                <a:ext cx="1086485" cy="932180"/>
              </a:xfrm>
              <a:custGeom>
                <a:avLst/>
                <a:gdLst/>
                <a:ahLst/>
                <a:cxnLst/>
                <a:rect l="l" t="t" r="r" b="b"/>
                <a:pathLst>
                  <a:path w="1086484" h="932180">
                    <a:moveTo>
                      <a:pt x="155143" y="466051"/>
                    </a:moveTo>
                    <a:lnTo>
                      <a:pt x="0" y="466051"/>
                    </a:lnTo>
                    <a:lnTo>
                      <a:pt x="0" y="621411"/>
                    </a:lnTo>
                    <a:lnTo>
                      <a:pt x="155143" y="621411"/>
                    </a:lnTo>
                    <a:lnTo>
                      <a:pt x="155143" y="466051"/>
                    </a:lnTo>
                    <a:close/>
                  </a:path>
                  <a:path w="1086484" h="932180">
                    <a:moveTo>
                      <a:pt x="465404" y="776820"/>
                    </a:moveTo>
                    <a:lnTo>
                      <a:pt x="310337" y="776820"/>
                    </a:lnTo>
                    <a:lnTo>
                      <a:pt x="310337" y="621880"/>
                    </a:lnTo>
                    <a:lnTo>
                      <a:pt x="155194" y="621880"/>
                    </a:lnTo>
                    <a:lnTo>
                      <a:pt x="155194" y="776820"/>
                    </a:lnTo>
                    <a:lnTo>
                      <a:pt x="310261" y="776820"/>
                    </a:lnTo>
                    <a:lnTo>
                      <a:pt x="310261" y="931760"/>
                    </a:lnTo>
                    <a:lnTo>
                      <a:pt x="465404" y="931760"/>
                    </a:lnTo>
                    <a:lnTo>
                      <a:pt x="465404" y="776820"/>
                    </a:lnTo>
                    <a:close/>
                  </a:path>
                  <a:path w="1086484" h="932180">
                    <a:moveTo>
                      <a:pt x="620649" y="0"/>
                    </a:moveTo>
                    <a:lnTo>
                      <a:pt x="465442" y="0"/>
                    </a:lnTo>
                    <a:lnTo>
                      <a:pt x="465442" y="155321"/>
                    </a:lnTo>
                    <a:lnTo>
                      <a:pt x="310261" y="155321"/>
                    </a:lnTo>
                    <a:lnTo>
                      <a:pt x="310261" y="310261"/>
                    </a:lnTo>
                    <a:lnTo>
                      <a:pt x="155194" y="310261"/>
                    </a:lnTo>
                    <a:lnTo>
                      <a:pt x="155194" y="466471"/>
                    </a:lnTo>
                    <a:lnTo>
                      <a:pt x="310337" y="466471"/>
                    </a:lnTo>
                    <a:lnTo>
                      <a:pt x="310337" y="310261"/>
                    </a:lnTo>
                    <a:lnTo>
                      <a:pt x="465455" y="310261"/>
                    </a:lnTo>
                    <a:lnTo>
                      <a:pt x="465455" y="155321"/>
                    </a:lnTo>
                    <a:lnTo>
                      <a:pt x="620649" y="155321"/>
                    </a:lnTo>
                    <a:lnTo>
                      <a:pt x="620649" y="0"/>
                    </a:lnTo>
                    <a:close/>
                  </a:path>
                  <a:path w="1086484" h="932180">
                    <a:moveTo>
                      <a:pt x="775716" y="155321"/>
                    </a:moveTo>
                    <a:lnTo>
                      <a:pt x="620649" y="155321"/>
                    </a:lnTo>
                    <a:lnTo>
                      <a:pt x="620649" y="310769"/>
                    </a:lnTo>
                    <a:lnTo>
                      <a:pt x="775716" y="310769"/>
                    </a:lnTo>
                    <a:lnTo>
                      <a:pt x="775716" y="155321"/>
                    </a:lnTo>
                    <a:close/>
                  </a:path>
                  <a:path w="1086484" h="932180">
                    <a:moveTo>
                      <a:pt x="930910" y="311150"/>
                    </a:moveTo>
                    <a:lnTo>
                      <a:pt x="775703" y="311150"/>
                    </a:lnTo>
                    <a:lnTo>
                      <a:pt x="775703" y="466090"/>
                    </a:lnTo>
                    <a:lnTo>
                      <a:pt x="930910" y="466090"/>
                    </a:lnTo>
                    <a:lnTo>
                      <a:pt x="930910" y="311150"/>
                    </a:lnTo>
                    <a:close/>
                  </a:path>
                  <a:path w="1086484" h="932180">
                    <a:moveTo>
                      <a:pt x="1086104" y="466090"/>
                    </a:moveTo>
                    <a:lnTo>
                      <a:pt x="930910" y="466090"/>
                    </a:lnTo>
                    <a:lnTo>
                      <a:pt x="930910" y="621030"/>
                    </a:lnTo>
                    <a:lnTo>
                      <a:pt x="775716" y="621030"/>
                    </a:lnTo>
                    <a:lnTo>
                      <a:pt x="775716" y="777240"/>
                    </a:lnTo>
                    <a:lnTo>
                      <a:pt x="620649" y="777240"/>
                    </a:lnTo>
                    <a:lnTo>
                      <a:pt x="620649" y="932180"/>
                    </a:lnTo>
                    <a:lnTo>
                      <a:pt x="775792" y="932180"/>
                    </a:lnTo>
                    <a:lnTo>
                      <a:pt x="775792" y="777240"/>
                    </a:lnTo>
                    <a:lnTo>
                      <a:pt x="930910" y="777240"/>
                    </a:lnTo>
                    <a:lnTo>
                      <a:pt x="930910" y="621042"/>
                    </a:lnTo>
                    <a:lnTo>
                      <a:pt x="1086104" y="621042"/>
                    </a:lnTo>
                    <a:lnTo>
                      <a:pt x="1086104" y="466090"/>
                    </a:lnTo>
                    <a:close/>
                  </a:path>
                </a:pathLst>
              </a:custGeom>
              <a:solidFill>
                <a:srgbClr val="EA5B08"/>
              </a:solidFill>
            </p:spPr>
            <p:txBody>
              <a:bodyPr wrap="square" lIns="0" tIns="0" rIns="0" bIns="0" rtlCol="0"/>
              <a:lstStyle/>
              <a:p>
                <a:endParaRPr lang="en-ZA" noProof="0" dirty="0"/>
              </a:p>
            </p:txBody>
          </p:sp>
          <p:sp>
            <p:nvSpPr>
              <p:cNvPr id="25" name="object 19">
                <a:extLst>
                  <a:ext uri="{FF2B5EF4-FFF2-40B4-BE49-F238E27FC236}">
                    <a16:creationId xmlns:a16="http://schemas.microsoft.com/office/drawing/2014/main" id="{CCCE695A-08F5-5B39-D190-F336756287C6}"/>
                  </a:ext>
                </a:extLst>
              </p:cNvPr>
              <p:cNvSpPr/>
              <p:nvPr/>
            </p:nvSpPr>
            <p:spPr>
              <a:xfrm>
                <a:off x="6405371" y="248109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26" name="object 20">
                <a:extLst>
                  <a:ext uri="{FF2B5EF4-FFF2-40B4-BE49-F238E27FC236}">
                    <a16:creationId xmlns:a16="http://schemas.microsoft.com/office/drawing/2014/main" id="{8D3953E7-21F8-C372-6C32-8E3C86ABCB4F}"/>
                  </a:ext>
                </a:extLst>
              </p:cNvPr>
              <p:cNvSpPr/>
              <p:nvPr/>
            </p:nvSpPr>
            <p:spPr>
              <a:xfrm>
                <a:off x="6405371" y="294591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7" name="object 21">
                <a:extLst>
                  <a:ext uri="{FF2B5EF4-FFF2-40B4-BE49-F238E27FC236}">
                    <a16:creationId xmlns:a16="http://schemas.microsoft.com/office/drawing/2014/main" id="{9000C68B-1063-712F-35CF-F13CB46ADAC5}"/>
                  </a:ext>
                </a:extLst>
              </p:cNvPr>
              <p:cNvSpPr/>
              <p:nvPr/>
            </p:nvSpPr>
            <p:spPr>
              <a:xfrm>
                <a:off x="5940552" y="2014778"/>
                <a:ext cx="155575" cy="1086485"/>
              </a:xfrm>
              <a:custGeom>
                <a:avLst/>
                <a:gdLst/>
                <a:ahLst/>
                <a:cxnLst/>
                <a:rect l="l" t="t" r="r" b="b"/>
                <a:pathLst>
                  <a:path w="155575" h="1086485">
                    <a:moveTo>
                      <a:pt x="155041" y="930910"/>
                    </a:moveTo>
                    <a:lnTo>
                      <a:pt x="0" y="930910"/>
                    </a:lnTo>
                    <a:lnTo>
                      <a:pt x="0" y="1086053"/>
                    </a:lnTo>
                    <a:lnTo>
                      <a:pt x="155041" y="1086053"/>
                    </a:lnTo>
                    <a:lnTo>
                      <a:pt x="155041" y="930910"/>
                    </a:lnTo>
                    <a:close/>
                  </a:path>
                  <a:path w="155575" h="1086485">
                    <a:moveTo>
                      <a:pt x="155041" y="0"/>
                    </a:moveTo>
                    <a:lnTo>
                      <a:pt x="0" y="0"/>
                    </a:lnTo>
                    <a:lnTo>
                      <a:pt x="0" y="155143"/>
                    </a:lnTo>
                    <a:lnTo>
                      <a:pt x="155041" y="155143"/>
                    </a:lnTo>
                    <a:lnTo>
                      <a:pt x="155041" y="0"/>
                    </a:lnTo>
                    <a:close/>
                  </a:path>
                </a:pathLst>
              </a:custGeom>
              <a:solidFill>
                <a:srgbClr val="E0E0E0"/>
              </a:solidFill>
            </p:spPr>
            <p:txBody>
              <a:bodyPr wrap="square" lIns="0" tIns="0" rIns="0" bIns="0" rtlCol="0"/>
              <a:lstStyle/>
              <a:p>
                <a:endParaRPr lang="en-ZA" noProof="0" dirty="0"/>
              </a:p>
            </p:txBody>
          </p:sp>
          <p:sp>
            <p:nvSpPr>
              <p:cNvPr id="28" name="object 22">
                <a:extLst>
                  <a:ext uri="{FF2B5EF4-FFF2-40B4-BE49-F238E27FC236}">
                    <a16:creationId xmlns:a16="http://schemas.microsoft.com/office/drawing/2014/main" id="{2FDCA735-1575-EC36-735C-C64C20A157F9}"/>
                  </a:ext>
                </a:extLst>
              </p:cNvPr>
              <p:cNvSpPr/>
              <p:nvPr/>
            </p:nvSpPr>
            <p:spPr>
              <a:xfrm>
                <a:off x="5940552" y="3101390"/>
                <a:ext cx="155575" cy="1088390"/>
              </a:xfrm>
              <a:custGeom>
                <a:avLst/>
                <a:gdLst/>
                <a:ahLst/>
                <a:cxnLst/>
                <a:rect l="l" t="t" r="r" b="b"/>
                <a:pathLst>
                  <a:path w="155575" h="1088389">
                    <a:moveTo>
                      <a:pt x="155041" y="932434"/>
                    </a:moveTo>
                    <a:lnTo>
                      <a:pt x="0" y="932434"/>
                    </a:lnTo>
                    <a:lnTo>
                      <a:pt x="0" y="1087843"/>
                    </a:lnTo>
                    <a:lnTo>
                      <a:pt x="155041" y="1087843"/>
                    </a:lnTo>
                    <a:lnTo>
                      <a:pt x="155041" y="932434"/>
                    </a:lnTo>
                    <a:close/>
                  </a:path>
                  <a:path w="155575" h="1088389">
                    <a:moveTo>
                      <a:pt x="155041" y="0"/>
                    </a:moveTo>
                    <a:lnTo>
                      <a:pt x="0" y="0"/>
                    </a:lnTo>
                    <a:lnTo>
                      <a:pt x="0" y="155397"/>
                    </a:lnTo>
                    <a:lnTo>
                      <a:pt x="155041" y="155397"/>
                    </a:lnTo>
                    <a:lnTo>
                      <a:pt x="155041" y="0"/>
                    </a:lnTo>
                    <a:close/>
                  </a:path>
                </a:pathLst>
              </a:custGeom>
              <a:solidFill>
                <a:srgbClr val="EA5B08"/>
              </a:solidFill>
            </p:spPr>
            <p:txBody>
              <a:bodyPr wrap="square" lIns="0" tIns="0" rIns="0" bIns="0" rtlCol="0"/>
              <a:lstStyle/>
              <a:p>
                <a:endParaRPr lang="en-ZA" noProof="0" dirty="0"/>
              </a:p>
            </p:txBody>
          </p:sp>
          <p:sp>
            <p:nvSpPr>
              <p:cNvPr id="29" name="object 23">
                <a:extLst>
                  <a:ext uri="{FF2B5EF4-FFF2-40B4-BE49-F238E27FC236}">
                    <a16:creationId xmlns:a16="http://schemas.microsoft.com/office/drawing/2014/main" id="{2AABCFAB-2D51-9BC0-2841-5D2E7E44AA4E}"/>
                  </a:ext>
                </a:extLst>
              </p:cNvPr>
              <p:cNvSpPr/>
              <p:nvPr/>
            </p:nvSpPr>
            <p:spPr>
              <a:xfrm>
                <a:off x="5940552" y="2014765"/>
                <a:ext cx="1086485" cy="4348480"/>
              </a:xfrm>
              <a:custGeom>
                <a:avLst/>
                <a:gdLst/>
                <a:ahLst/>
                <a:cxnLst/>
                <a:rect l="l" t="t" r="r" b="b"/>
                <a:pathLst>
                  <a:path w="1086484" h="4348480">
                    <a:moveTo>
                      <a:pt x="155143" y="3105658"/>
                    </a:moveTo>
                    <a:lnTo>
                      <a:pt x="0" y="3105658"/>
                    </a:lnTo>
                    <a:lnTo>
                      <a:pt x="0" y="3260941"/>
                    </a:lnTo>
                    <a:lnTo>
                      <a:pt x="155143" y="3260941"/>
                    </a:lnTo>
                    <a:lnTo>
                      <a:pt x="155143" y="3105658"/>
                    </a:lnTo>
                    <a:close/>
                  </a:path>
                  <a:path w="1086484" h="4348480">
                    <a:moveTo>
                      <a:pt x="155143" y="2173998"/>
                    </a:moveTo>
                    <a:lnTo>
                      <a:pt x="0" y="2173998"/>
                    </a:lnTo>
                    <a:lnTo>
                      <a:pt x="0" y="2329269"/>
                    </a:lnTo>
                    <a:lnTo>
                      <a:pt x="155143" y="2329269"/>
                    </a:lnTo>
                    <a:lnTo>
                      <a:pt x="155143" y="2173998"/>
                    </a:lnTo>
                    <a:close/>
                  </a:path>
                  <a:path w="1086484" h="4348480">
                    <a:moveTo>
                      <a:pt x="1086053" y="4192663"/>
                    </a:moveTo>
                    <a:lnTo>
                      <a:pt x="930910" y="4192663"/>
                    </a:lnTo>
                    <a:lnTo>
                      <a:pt x="930910" y="4347934"/>
                    </a:lnTo>
                    <a:lnTo>
                      <a:pt x="1086053" y="4347934"/>
                    </a:lnTo>
                    <a:lnTo>
                      <a:pt x="1086053" y="4192663"/>
                    </a:lnTo>
                    <a:close/>
                  </a:path>
                  <a:path w="1086484" h="4348480">
                    <a:moveTo>
                      <a:pt x="1086053" y="3260979"/>
                    </a:moveTo>
                    <a:lnTo>
                      <a:pt x="930910" y="3260979"/>
                    </a:lnTo>
                    <a:lnTo>
                      <a:pt x="930910" y="3416262"/>
                    </a:lnTo>
                    <a:lnTo>
                      <a:pt x="1086053" y="3416262"/>
                    </a:lnTo>
                    <a:lnTo>
                      <a:pt x="1086053" y="3260979"/>
                    </a:lnTo>
                    <a:close/>
                  </a:path>
                  <a:path w="1086484" h="4348480">
                    <a:moveTo>
                      <a:pt x="1086053" y="3105658"/>
                    </a:moveTo>
                    <a:lnTo>
                      <a:pt x="930910" y="3105658"/>
                    </a:lnTo>
                    <a:lnTo>
                      <a:pt x="930910" y="3260941"/>
                    </a:lnTo>
                    <a:lnTo>
                      <a:pt x="1086053" y="3260941"/>
                    </a:lnTo>
                    <a:lnTo>
                      <a:pt x="1086053" y="3105658"/>
                    </a:lnTo>
                    <a:close/>
                  </a:path>
                  <a:path w="1086484" h="4348480">
                    <a:moveTo>
                      <a:pt x="1086053" y="2173998"/>
                    </a:moveTo>
                    <a:lnTo>
                      <a:pt x="930910" y="2173998"/>
                    </a:lnTo>
                    <a:lnTo>
                      <a:pt x="930910" y="2329269"/>
                    </a:lnTo>
                    <a:lnTo>
                      <a:pt x="1086053" y="2329269"/>
                    </a:lnTo>
                    <a:lnTo>
                      <a:pt x="1086053" y="2173998"/>
                    </a:lnTo>
                    <a:close/>
                  </a:path>
                  <a:path w="1086484" h="4348480">
                    <a:moveTo>
                      <a:pt x="1086053" y="931684"/>
                    </a:moveTo>
                    <a:lnTo>
                      <a:pt x="930910" y="931684"/>
                    </a:lnTo>
                    <a:lnTo>
                      <a:pt x="930910" y="1086954"/>
                    </a:lnTo>
                    <a:lnTo>
                      <a:pt x="1086053" y="1086954"/>
                    </a:lnTo>
                    <a:lnTo>
                      <a:pt x="1086053" y="931684"/>
                    </a:lnTo>
                    <a:close/>
                  </a:path>
                  <a:path w="1086484" h="4348480">
                    <a:moveTo>
                      <a:pt x="1086053" y="0"/>
                    </a:moveTo>
                    <a:lnTo>
                      <a:pt x="930910" y="0"/>
                    </a:lnTo>
                    <a:lnTo>
                      <a:pt x="930910" y="155282"/>
                    </a:lnTo>
                    <a:lnTo>
                      <a:pt x="1086053" y="155282"/>
                    </a:lnTo>
                    <a:lnTo>
                      <a:pt x="1086053" y="0"/>
                    </a:lnTo>
                    <a:close/>
                  </a:path>
                </a:pathLst>
              </a:custGeom>
              <a:solidFill>
                <a:srgbClr val="E0E0E0"/>
              </a:solidFill>
            </p:spPr>
            <p:txBody>
              <a:bodyPr wrap="square" lIns="0" tIns="0" rIns="0" bIns="0" rtlCol="0"/>
              <a:lstStyle/>
              <a:p>
                <a:endParaRPr lang="en-ZA" noProof="0" dirty="0"/>
              </a:p>
            </p:txBody>
          </p:sp>
          <p:sp>
            <p:nvSpPr>
              <p:cNvPr id="30" name="object 24">
                <a:extLst>
                  <a:ext uri="{FF2B5EF4-FFF2-40B4-BE49-F238E27FC236}">
                    <a16:creationId xmlns:a16="http://schemas.microsoft.com/office/drawing/2014/main" id="{2134C939-4AE0-5F38-0FDC-5D4A24447FED}"/>
                  </a:ext>
                </a:extLst>
              </p:cNvPr>
              <p:cNvSpPr/>
              <p:nvPr/>
            </p:nvSpPr>
            <p:spPr>
              <a:xfrm>
                <a:off x="6405371" y="71399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31" name="object 25">
                <a:extLst>
                  <a:ext uri="{FF2B5EF4-FFF2-40B4-BE49-F238E27FC236}">
                    <a16:creationId xmlns:a16="http://schemas.microsoft.com/office/drawing/2014/main" id="{13EFE057-E665-FEE5-43E5-E426EB96C675}"/>
                  </a:ext>
                </a:extLst>
              </p:cNvPr>
              <p:cNvSpPr/>
              <p:nvPr/>
            </p:nvSpPr>
            <p:spPr>
              <a:xfrm>
                <a:off x="6871715" y="71399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32" name="object 26">
                <a:extLst>
                  <a:ext uri="{FF2B5EF4-FFF2-40B4-BE49-F238E27FC236}">
                    <a16:creationId xmlns:a16="http://schemas.microsoft.com/office/drawing/2014/main" id="{A624426A-FFD8-70B6-DD99-B40E9F277680}"/>
                  </a:ext>
                </a:extLst>
              </p:cNvPr>
              <p:cNvSpPr/>
              <p:nvPr/>
            </p:nvSpPr>
            <p:spPr>
              <a:xfrm>
                <a:off x="6249924" y="6362725"/>
                <a:ext cx="156845" cy="777240"/>
              </a:xfrm>
              <a:custGeom>
                <a:avLst/>
                <a:gdLst/>
                <a:ahLst/>
                <a:cxnLst/>
                <a:rect l="l" t="t" r="r" b="b"/>
                <a:pathLst>
                  <a:path w="156845" h="777240">
                    <a:moveTo>
                      <a:pt x="156819" y="621665"/>
                    </a:moveTo>
                    <a:lnTo>
                      <a:pt x="0" y="621665"/>
                    </a:lnTo>
                    <a:lnTo>
                      <a:pt x="0" y="777087"/>
                    </a:lnTo>
                    <a:lnTo>
                      <a:pt x="156819" y="777087"/>
                    </a:lnTo>
                    <a:lnTo>
                      <a:pt x="156819" y="621665"/>
                    </a:lnTo>
                    <a:close/>
                  </a:path>
                  <a:path w="156845" h="777240">
                    <a:moveTo>
                      <a:pt x="156819" y="0"/>
                    </a:moveTo>
                    <a:lnTo>
                      <a:pt x="0" y="0"/>
                    </a:lnTo>
                    <a:lnTo>
                      <a:pt x="0" y="155422"/>
                    </a:lnTo>
                    <a:lnTo>
                      <a:pt x="156819" y="155422"/>
                    </a:lnTo>
                    <a:lnTo>
                      <a:pt x="156819" y="0"/>
                    </a:lnTo>
                    <a:close/>
                  </a:path>
                </a:pathLst>
              </a:custGeom>
              <a:solidFill>
                <a:srgbClr val="EA5B08"/>
              </a:solidFill>
            </p:spPr>
            <p:txBody>
              <a:bodyPr wrap="square" lIns="0" tIns="0" rIns="0" bIns="0" rtlCol="0"/>
              <a:lstStyle/>
              <a:p>
                <a:endParaRPr lang="en-ZA" noProof="0" dirty="0"/>
              </a:p>
            </p:txBody>
          </p:sp>
          <p:sp>
            <p:nvSpPr>
              <p:cNvPr id="33" name="object 27">
                <a:extLst>
                  <a:ext uri="{FF2B5EF4-FFF2-40B4-BE49-F238E27FC236}">
                    <a16:creationId xmlns:a16="http://schemas.microsoft.com/office/drawing/2014/main" id="{FB5C7E75-F199-5625-C046-6B44633435E4}"/>
                  </a:ext>
                </a:extLst>
              </p:cNvPr>
              <p:cNvSpPr/>
              <p:nvPr/>
            </p:nvSpPr>
            <p:spPr>
              <a:xfrm>
                <a:off x="6716268" y="6362725"/>
                <a:ext cx="155575" cy="777240"/>
              </a:xfrm>
              <a:custGeom>
                <a:avLst/>
                <a:gdLst/>
                <a:ahLst/>
                <a:cxnLst/>
                <a:rect l="l" t="t" r="r" b="b"/>
                <a:pathLst>
                  <a:path w="155575" h="777240">
                    <a:moveTo>
                      <a:pt x="155041" y="621665"/>
                    </a:moveTo>
                    <a:lnTo>
                      <a:pt x="0" y="621665"/>
                    </a:lnTo>
                    <a:lnTo>
                      <a:pt x="0" y="777087"/>
                    </a:lnTo>
                    <a:lnTo>
                      <a:pt x="155041" y="777087"/>
                    </a:lnTo>
                    <a:lnTo>
                      <a:pt x="155041" y="621665"/>
                    </a:lnTo>
                    <a:close/>
                  </a:path>
                  <a:path w="155575" h="777240">
                    <a:moveTo>
                      <a:pt x="155041" y="0"/>
                    </a:moveTo>
                    <a:lnTo>
                      <a:pt x="0" y="0"/>
                    </a:lnTo>
                    <a:lnTo>
                      <a:pt x="0" y="155422"/>
                    </a:lnTo>
                    <a:lnTo>
                      <a:pt x="155041" y="155422"/>
                    </a:lnTo>
                    <a:lnTo>
                      <a:pt x="155041" y="0"/>
                    </a:lnTo>
                    <a:close/>
                  </a:path>
                </a:pathLst>
              </a:custGeom>
              <a:solidFill>
                <a:srgbClr val="E0E0E0"/>
              </a:solidFill>
            </p:spPr>
            <p:txBody>
              <a:bodyPr wrap="square" lIns="0" tIns="0" rIns="0" bIns="0" rtlCol="0"/>
              <a:lstStyle/>
              <a:p>
                <a:endParaRPr lang="en-ZA" noProof="0" dirty="0"/>
              </a:p>
            </p:txBody>
          </p:sp>
          <p:sp>
            <p:nvSpPr>
              <p:cNvPr id="34" name="object 28">
                <a:extLst>
                  <a:ext uri="{FF2B5EF4-FFF2-40B4-BE49-F238E27FC236}">
                    <a16:creationId xmlns:a16="http://schemas.microsoft.com/office/drawing/2014/main" id="{786B1695-A6CE-9FE7-1C4D-4DBA7B7A86ED}"/>
                  </a:ext>
                </a:extLst>
              </p:cNvPr>
              <p:cNvSpPr/>
              <p:nvPr/>
            </p:nvSpPr>
            <p:spPr>
              <a:xfrm>
                <a:off x="6096000" y="6518084"/>
                <a:ext cx="155575" cy="466090"/>
              </a:xfrm>
              <a:custGeom>
                <a:avLst/>
                <a:gdLst/>
                <a:ahLst/>
                <a:cxnLst/>
                <a:rect l="l" t="t" r="r" b="b"/>
                <a:pathLst>
                  <a:path w="155575" h="466090">
                    <a:moveTo>
                      <a:pt x="155041" y="310629"/>
                    </a:moveTo>
                    <a:lnTo>
                      <a:pt x="0" y="310629"/>
                    </a:lnTo>
                    <a:lnTo>
                      <a:pt x="0" y="465899"/>
                    </a:lnTo>
                    <a:lnTo>
                      <a:pt x="155041" y="465899"/>
                    </a:lnTo>
                    <a:lnTo>
                      <a:pt x="155041" y="310629"/>
                    </a:lnTo>
                    <a:close/>
                  </a:path>
                  <a:path w="155575" h="466090">
                    <a:moveTo>
                      <a:pt x="155041" y="0"/>
                    </a:moveTo>
                    <a:lnTo>
                      <a:pt x="0" y="0"/>
                    </a:lnTo>
                    <a:lnTo>
                      <a:pt x="0" y="155270"/>
                    </a:lnTo>
                    <a:lnTo>
                      <a:pt x="155041" y="155270"/>
                    </a:lnTo>
                    <a:lnTo>
                      <a:pt x="155041" y="0"/>
                    </a:lnTo>
                    <a:close/>
                  </a:path>
                </a:pathLst>
              </a:custGeom>
              <a:solidFill>
                <a:srgbClr val="EA5B08"/>
              </a:solidFill>
            </p:spPr>
            <p:txBody>
              <a:bodyPr wrap="square" lIns="0" tIns="0" rIns="0" bIns="0" rtlCol="0"/>
              <a:lstStyle/>
              <a:p>
                <a:endParaRPr lang="en-ZA" noProof="0" dirty="0"/>
              </a:p>
            </p:txBody>
          </p:sp>
          <p:sp>
            <p:nvSpPr>
              <p:cNvPr id="35" name="object 29">
                <a:extLst>
                  <a:ext uri="{FF2B5EF4-FFF2-40B4-BE49-F238E27FC236}">
                    <a16:creationId xmlns:a16="http://schemas.microsoft.com/office/drawing/2014/main" id="{549B4E19-0178-B2AA-00FA-29B5D58ECE5D}"/>
                  </a:ext>
                </a:extLst>
              </p:cNvPr>
              <p:cNvSpPr/>
              <p:nvPr/>
            </p:nvSpPr>
            <p:spPr>
              <a:xfrm>
                <a:off x="6405359" y="6518084"/>
                <a:ext cx="310515" cy="466090"/>
              </a:xfrm>
              <a:custGeom>
                <a:avLst/>
                <a:gdLst/>
                <a:ahLst/>
                <a:cxnLst/>
                <a:rect l="l" t="t" r="r" b="b"/>
                <a:pathLst>
                  <a:path w="310515" h="466090">
                    <a:moveTo>
                      <a:pt x="155054" y="155409"/>
                    </a:moveTo>
                    <a:lnTo>
                      <a:pt x="0" y="155409"/>
                    </a:lnTo>
                    <a:lnTo>
                      <a:pt x="0" y="310451"/>
                    </a:lnTo>
                    <a:lnTo>
                      <a:pt x="155054" y="310451"/>
                    </a:lnTo>
                    <a:lnTo>
                      <a:pt x="155054" y="155409"/>
                    </a:lnTo>
                    <a:close/>
                  </a:path>
                  <a:path w="310515" h="466090">
                    <a:moveTo>
                      <a:pt x="310375" y="310629"/>
                    </a:moveTo>
                    <a:lnTo>
                      <a:pt x="155333" y="310629"/>
                    </a:lnTo>
                    <a:lnTo>
                      <a:pt x="155333" y="465899"/>
                    </a:lnTo>
                    <a:lnTo>
                      <a:pt x="310375" y="465899"/>
                    </a:lnTo>
                    <a:lnTo>
                      <a:pt x="310375" y="310629"/>
                    </a:lnTo>
                    <a:close/>
                  </a:path>
                  <a:path w="310515" h="466090">
                    <a:moveTo>
                      <a:pt x="310375" y="0"/>
                    </a:moveTo>
                    <a:lnTo>
                      <a:pt x="155333" y="0"/>
                    </a:lnTo>
                    <a:lnTo>
                      <a:pt x="155333" y="155270"/>
                    </a:lnTo>
                    <a:lnTo>
                      <a:pt x="310375" y="155270"/>
                    </a:lnTo>
                    <a:lnTo>
                      <a:pt x="310375" y="0"/>
                    </a:lnTo>
                    <a:close/>
                  </a:path>
                </a:pathLst>
              </a:custGeom>
              <a:solidFill>
                <a:srgbClr val="E0E0E0"/>
              </a:solidFill>
            </p:spPr>
            <p:txBody>
              <a:bodyPr wrap="square" lIns="0" tIns="0" rIns="0" bIns="0" rtlCol="0"/>
              <a:lstStyle/>
              <a:p>
                <a:endParaRPr lang="en-ZA" noProof="0" dirty="0"/>
              </a:p>
            </p:txBody>
          </p:sp>
          <p:sp>
            <p:nvSpPr>
              <p:cNvPr id="36" name="object 30">
                <a:extLst>
                  <a:ext uri="{FF2B5EF4-FFF2-40B4-BE49-F238E27FC236}">
                    <a16:creationId xmlns:a16="http://schemas.microsoft.com/office/drawing/2014/main" id="{3C89A850-C651-0E6E-26CA-78C9D8EB4E01}"/>
                  </a:ext>
                </a:extLst>
              </p:cNvPr>
              <p:cNvSpPr/>
              <p:nvPr/>
            </p:nvSpPr>
            <p:spPr>
              <a:xfrm>
                <a:off x="6871715" y="667362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37" name="object 31">
                <a:extLst>
                  <a:ext uri="{FF2B5EF4-FFF2-40B4-BE49-F238E27FC236}">
                    <a16:creationId xmlns:a16="http://schemas.microsoft.com/office/drawing/2014/main" id="{AF935A62-3816-7E21-1865-669C3777978D}"/>
                  </a:ext>
                </a:extLst>
              </p:cNvPr>
              <p:cNvSpPr/>
              <p:nvPr/>
            </p:nvSpPr>
            <p:spPr>
              <a:xfrm>
                <a:off x="6096000" y="7299998"/>
                <a:ext cx="931544" cy="1086485"/>
              </a:xfrm>
              <a:custGeom>
                <a:avLst/>
                <a:gdLst/>
                <a:ahLst/>
                <a:cxnLst/>
                <a:rect l="l" t="t" r="r" b="b"/>
                <a:pathLst>
                  <a:path w="931545" h="1086484">
                    <a:moveTo>
                      <a:pt x="155168" y="775271"/>
                    </a:moveTo>
                    <a:lnTo>
                      <a:pt x="0" y="775271"/>
                    </a:lnTo>
                    <a:lnTo>
                      <a:pt x="0" y="930617"/>
                    </a:lnTo>
                    <a:lnTo>
                      <a:pt x="155168" y="930617"/>
                    </a:lnTo>
                    <a:lnTo>
                      <a:pt x="155168" y="775271"/>
                    </a:lnTo>
                    <a:close/>
                  </a:path>
                  <a:path w="931545" h="1086484">
                    <a:moveTo>
                      <a:pt x="155168" y="153860"/>
                    </a:moveTo>
                    <a:lnTo>
                      <a:pt x="0" y="153860"/>
                    </a:lnTo>
                    <a:lnTo>
                      <a:pt x="0" y="309206"/>
                    </a:lnTo>
                    <a:lnTo>
                      <a:pt x="155168" y="309206"/>
                    </a:lnTo>
                    <a:lnTo>
                      <a:pt x="155168" y="153860"/>
                    </a:lnTo>
                    <a:close/>
                  </a:path>
                  <a:path w="931545" h="1086484">
                    <a:moveTo>
                      <a:pt x="310349" y="309676"/>
                    </a:moveTo>
                    <a:lnTo>
                      <a:pt x="155194" y="309676"/>
                    </a:lnTo>
                    <a:lnTo>
                      <a:pt x="155194" y="464540"/>
                    </a:lnTo>
                    <a:lnTo>
                      <a:pt x="310349" y="464540"/>
                    </a:lnTo>
                    <a:lnTo>
                      <a:pt x="310349" y="309676"/>
                    </a:lnTo>
                    <a:close/>
                  </a:path>
                  <a:path w="931545" h="1086484">
                    <a:moveTo>
                      <a:pt x="310362" y="619823"/>
                    </a:moveTo>
                    <a:lnTo>
                      <a:pt x="155181" y="619823"/>
                    </a:lnTo>
                    <a:lnTo>
                      <a:pt x="155181" y="775169"/>
                    </a:lnTo>
                    <a:lnTo>
                      <a:pt x="310362" y="775169"/>
                    </a:lnTo>
                    <a:lnTo>
                      <a:pt x="310362" y="619823"/>
                    </a:lnTo>
                    <a:close/>
                  </a:path>
                  <a:path w="931545" h="1086484">
                    <a:moveTo>
                      <a:pt x="464718" y="930795"/>
                    </a:moveTo>
                    <a:lnTo>
                      <a:pt x="309499" y="930795"/>
                    </a:lnTo>
                    <a:lnTo>
                      <a:pt x="309499" y="1085938"/>
                    </a:lnTo>
                    <a:lnTo>
                      <a:pt x="464718" y="1085938"/>
                    </a:lnTo>
                    <a:lnTo>
                      <a:pt x="464718" y="930795"/>
                    </a:lnTo>
                    <a:close/>
                  </a:path>
                  <a:path w="931545" h="1086484">
                    <a:moveTo>
                      <a:pt x="464718" y="0"/>
                    </a:moveTo>
                    <a:lnTo>
                      <a:pt x="309499" y="0"/>
                    </a:lnTo>
                    <a:lnTo>
                      <a:pt x="309499" y="155155"/>
                    </a:lnTo>
                    <a:lnTo>
                      <a:pt x="464718" y="155155"/>
                    </a:lnTo>
                    <a:lnTo>
                      <a:pt x="464718" y="0"/>
                    </a:lnTo>
                    <a:close/>
                  </a:path>
                  <a:path w="931545" h="1086484">
                    <a:moveTo>
                      <a:pt x="465556" y="464489"/>
                    </a:moveTo>
                    <a:lnTo>
                      <a:pt x="310388" y="464489"/>
                    </a:lnTo>
                    <a:lnTo>
                      <a:pt x="310388" y="619353"/>
                    </a:lnTo>
                    <a:lnTo>
                      <a:pt x="465556" y="619353"/>
                    </a:lnTo>
                    <a:lnTo>
                      <a:pt x="465556" y="464489"/>
                    </a:lnTo>
                    <a:close/>
                  </a:path>
                  <a:path w="931545" h="1086484">
                    <a:moveTo>
                      <a:pt x="620610" y="775271"/>
                    </a:moveTo>
                    <a:lnTo>
                      <a:pt x="465455" y="775271"/>
                    </a:lnTo>
                    <a:lnTo>
                      <a:pt x="465455" y="930617"/>
                    </a:lnTo>
                    <a:lnTo>
                      <a:pt x="620610" y="930617"/>
                    </a:lnTo>
                    <a:lnTo>
                      <a:pt x="620610" y="775271"/>
                    </a:lnTo>
                    <a:close/>
                  </a:path>
                  <a:path w="931545" h="1086484">
                    <a:moveTo>
                      <a:pt x="620610" y="153860"/>
                    </a:moveTo>
                    <a:lnTo>
                      <a:pt x="465455" y="153860"/>
                    </a:lnTo>
                    <a:lnTo>
                      <a:pt x="465455" y="309206"/>
                    </a:lnTo>
                    <a:lnTo>
                      <a:pt x="620610" y="309206"/>
                    </a:lnTo>
                    <a:lnTo>
                      <a:pt x="620610" y="153860"/>
                    </a:lnTo>
                    <a:close/>
                  </a:path>
                  <a:path w="931545" h="1086484">
                    <a:moveTo>
                      <a:pt x="775804" y="619823"/>
                    </a:moveTo>
                    <a:lnTo>
                      <a:pt x="620649" y="619823"/>
                    </a:lnTo>
                    <a:lnTo>
                      <a:pt x="620649" y="775169"/>
                    </a:lnTo>
                    <a:lnTo>
                      <a:pt x="775804" y="775169"/>
                    </a:lnTo>
                    <a:lnTo>
                      <a:pt x="775804" y="619823"/>
                    </a:lnTo>
                    <a:close/>
                  </a:path>
                  <a:path w="931545" h="1086484">
                    <a:moveTo>
                      <a:pt x="775804" y="309181"/>
                    </a:moveTo>
                    <a:lnTo>
                      <a:pt x="620649" y="309181"/>
                    </a:lnTo>
                    <a:lnTo>
                      <a:pt x="620649" y="464527"/>
                    </a:lnTo>
                    <a:lnTo>
                      <a:pt x="775804" y="464527"/>
                    </a:lnTo>
                    <a:lnTo>
                      <a:pt x="775804" y="309181"/>
                    </a:lnTo>
                    <a:close/>
                  </a:path>
                  <a:path w="931545" h="1086484">
                    <a:moveTo>
                      <a:pt x="931011" y="464489"/>
                    </a:moveTo>
                    <a:lnTo>
                      <a:pt x="775843" y="464489"/>
                    </a:lnTo>
                    <a:lnTo>
                      <a:pt x="775843" y="619848"/>
                    </a:lnTo>
                    <a:lnTo>
                      <a:pt x="931011" y="619848"/>
                    </a:lnTo>
                    <a:lnTo>
                      <a:pt x="931011" y="464489"/>
                    </a:lnTo>
                    <a:close/>
                  </a:path>
                </a:pathLst>
              </a:custGeom>
              <a:solidFill>
                <a:srgbClr val="E0E0E0"/>
              </a:solidFill>
            </p:spPr>
            <p:txBody>
              <a:bodyPr wrap="square" lIns="0" tIns="0" rIns="0" bIns="0" rtlCol="0"/>
              <a:lstStyle/>
              <a:p>
                <a:endParaRPr lang="en-ZA" noProof="0" dirty="0"/>
              </a:p>
            </p:txBody>
          </p:sp>
          <p:sp>
            <p:nvSpPr>
              <p:cNvPr id="38" name="object 32">
                <a:extLst>
                  <a:ext uri="{FF2B5EF4-FFF2-40B4-BE49-F238E27FC236}">
                    <a16:creationId xmlns:a16="http://schemas.microsoft.com/office/drawing/2014/main" id="{AF13026E-4590-A384-2DE8-E0CEAB1A27DD}"/>
                  </a:ext>
                </a:extLst>
              </p:cNvPr>
              <p:cNvSpPr/>
              <p:nvPr/>
            </p:nvSpPr>
            <p:spPr>
              <a:xfrm>
                <a:off x="5940552" y="7764805"/>
                <a:ext cx="1086485" cy="1708150"/>
              </a:xfrm>
              <a:custGeom>
                <a:avLst/>
                <a:gdLst/>
                <a:ahLst/>
                <a:cxnLst/>
                <a:rect l="l" t="t" r="r" b="b"/>
                <a:pathLst>
                  <a:path w="1086484" h="1708150">
                    <a:moveTo>
                      <a:pt x="155143" y="1087005"/>
                    </a:moveTo>
                    <a:lnTo>
                      <a:pt x="0" y="1087005"/>
                    </a:lnTo>
                    <a:lnTo>
                      <a:pt x="0" y="1242288"/>
                    </a:lnTo>
                    <a:lnTo>
                      <a:pt x="155143" y="1242288"/>
                    </a:lnTo>
                    <a:lnTo>
                      <a:pt x="155143" y="1087005"/>
                    </a:lnTo>
                    <a:close/>
                  </a:path>
                  <a:path w="1086484" h="1708150">
                    <a:moveTo>
                      <a:pt x="155143" y="0"/>
                    </a:moveTo>
                    <a:lnTo>
                      <a:pt x="0" y="0"/>
                    </a:lnTo>
                    <a:lnTo>
                      <a:pt x="0" y="155295"/>
                    </a:lnTo>
                    <a:lnTo>
                      <a:pt x="155143" y="155295"/>
                    </a:lnTo>
                    <a:lnTo>
                      <a:pt x="155143" y="0"/>
                    </a:lnTo>
                    <a:close/>
                  </a:path>
                  <a:path w="1086484" h="1708150">
                    <a:moveTo>
                      <a:pt x="310337" y="1242199"/>
                    </a:moveTo>
                    <a:lnTo>
                      <a:pt x="155194" y="1242199"/>
                    </a:lnTo>
                    <a:lnTo>
                      <a:pt x="155194" y="1397482"/>
                    </a:lnTo>
                    <a:lnTo>
                      <a:pt x="310337" y="1397482"/>
                    </a:lnTo>
                    <a:lnTo>
                      <a:pt x="310337" y="1242199"/>
                    </a:lnTo>
                    <a:close/>
                  </a:path>
                  <a:path w="1086484" h="1708150">
                    <a:moveTo>
                      <a:pt x="310337" y="931684"/>
                    </a:moveTo>
                    <a:lnTo>
                      <a:pt x="155194" y="931684"/>
                    </a:lnTo>
                    <a:lnTo>
                      <a:pt x="155194" y="1086967"/>
                    </a:lnTo>
                    <a:lnTo>
                      <a:pt x="310337" y="1086967"/>
                    </a:lnTo>
                    <a:lnTo>
                      <a:pt x="310337" y="931684"/>
                    </a:lnTo>
                    <a:close/>
                  </a:path>
                  <a:path w="1086484" h="1708150">
                    <a:moveTo>
                      <a:pt x="465404" y="776363"/>
                    </a:moveTo>
                    <a:lnTo>
                      <a:pt x="310261" y="776363"/>
                    </a:lnTo>
                    <a:lnTo>
                      <a:pt x="310261" y="931646"/>
                    </a:lnTo>
                    <a:lnTo>
                      <a:pt x="465404" y="931646"/>
                    </a:lnTo>
                    <a:lnTo>
                      <a:pt x="465404" y="776363"/>
                    </a:lnTo>
                    <a:close/>
                  </a:path>
                  <a:path w="1086484" h="1708150">
                    <a:moveTo>
                      <a:pt x="620649" y="1552803"/>
                    </a:moveTo>
                    <a:lnTo>
                      <a:pt x="465455" y="1552803"/>
                    </a:lnTo>
                    <a:lnTo>
                      <a:pt x="465455" y="1397863"/>
                    </a:lnTo>
                    <a:lnTo>
                      <a:pt x="310261" y="1397863"/>
                    </a:lnTo>
                    <a:lnTo>
                      <a:pt x="310261" y="1552803"/>
                    </a:lnTo>
                    <a:lnTo>
                      <a:pt x="465442" y="1552803"/>
                    </a:lnTo>
                    <a:lnTo>
                      <a:pt x="465442" y="1707794"/>
                    </a:lnTo>
                    <a:lnTo>
                      <a:pt x="620649" y="1707794"/>
                    </a:lnTo>
                    <a:lnTo>
                      <a:pt x="620649" y="1552803"/>
                    </a:lnTo>
                    <a:close/>
                  </a:path>
                  <a:path w="1086484" h="1708150">
                    <a:moveTo>
                      <a:pt x="775792" y="1397533"/>
                    </a:moveTo>
                    <a:lnTo>
                      <a:pt x="620649" y="1397533"/>
                    </a:lnTo>
                    <a:lnTo>
                      <a:pt x="620649" y="1552803"/>
                    </a:lnTo>
                    <a:lnTo>
                      <a:pt x="775792" y="1552803"/>
                    </a:lnTo>
                    <a:lnTo>
                      <a:pt x="775792" y="1397533"/>
                    </a:lnTo>
                    <a:close/>
                  </a:path>
                  <a:path w="1086484" h="1708150">
                    <a:moveTo>
                      <a:pt x="775792" y="776363"/>
                    </a:moveTo>
                    <a:lnTo>
                      <a:pt x="620649" y="776363"/>
                    </a:lnTo>
                    <a:lnTo>
                      <a:pt x="620649" y="931646"/>
                    </a:lnTo>
                    <a:lnTo>
                      <a:pt x="775792" y="931646"/>
                    </a:lnTo>
                    <a:lnTo>
                      <a:pt x="775792" y="776363"/>
                    </a:lnTo>
                    <a:close/>
                  </a:path>
                  <a:path w="1086484" h="1708150">
                    <a:moveTo>
                      <a:pt x="930846" y="1242199"/>
                    </a:moveTo>
                    <a:lnTo>
                      <a:pt x="775703" y="1242199"/>
                    </a:lnTo>
                    <a:lnTo>
                      <a:pt x="775703" y="1397482"/>
                    </a:lnTo>
                    <a:lnTo>
                      <a:pt x="930846" y="1397482"/>
                    </a:lnTo>
                    <a:lnTo>
                      <a:pt x="930846" y="1242199"/>
                    </a:lnTo>
                    <a:close/>
                  </a:path>
                  <a:path w="1086484" h="1708150">
                    <a:moveTo>
                      <a:pt x="930846" y="931684"/>
                    </a:moveTo>
                    <a:lnTo>
                      <a:pt x="775703" y="931684"/>
                    </a:lnTo>
                    <a:lnTo>
                      <a:pt x="775703" y="1086967"/>
                    </a:lnTo>
                    <a:lnTo>
                      <a:pt x="930846" y="1086967"/>
                    </a:lnTo>
                    <a:lnTo>
                      <a:pt x="930846" y="931684"/>
                    </a:lnTo>
                    <a:close/>
                  </a:path>
                  <a:path w="1086484" h="1708150">
                    <a:moveTo>
                      <a:pt x="1086053" y="1087005"/>
                    </a:moveTo>
                    <a:lnTo>
                      <a:pt x="930910" y="1087005"/>
                    </a:lnTo>
                    <a:lnTo>
                      <a:pt x="930910" y="1242288"/>
                    </a:lnTo>
                    <a:lnTo>
                      <a:pt x="1086053" y="1242288"/>
                    </a:lnTo>
                    <a:lnTo>
                      <a:pt x="1086053" y="1087005"/>
                    </a:lnTo>
                    <a:close/>
                  </a:path>
                </a:pathLst>
              </a:custGeom>
              <a:solidFill>
                <a:srgbClr val="EA5B08"/>
              </a:solidFill>
            </p:spPr>
            <p:txBody>
              <a:bodyPr wrap="square" lIns="0" tIns="0" rIns="0" bIns="0" rtlCol="0"/>
              <a:lstStyle/>
              <a:p>
                <a:endParaRPr lang="en-ZA" noProof="0" dirty="0"/>
              </a:p>
            </p:txBody>
          </p:sp>
          <p:sp>
            <p:nvSpPr>
              <p:cNvPr id="39" name="object 33">
                <a:extLst>
                  <a:ext uri="{FF2B5EF4-FFF2-40B4-BE49-F238E27FC236}">
                    <a16:creationId xmlns:a16="http://schemas.microsoft.com/office/drawing/2014/main" id="{09949BEB-DD76-6353-33EC-771A4107B639}"/>
                  </a:ext>
                </a:extLst>
              </p:cNvPr>
              <p:cNvSpPr/>
              <p:nvPr/>
            </p:nvSpPr>
            <p:spPr>
              <a:xfrm>
                <a:off x="6405371" y="885294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40" name="object 34">
                <a:extLst>
                  <a:ext uri="{FF2B5EF4-FFF2-40B4-BE49-F238E27FC236}">
                    <a16:creationId xmlns:a16="http://schemas.microsoft.com/office/drawing/2014/main" id="{B7631FD8-B04E-5C40-FC76-3E62BBB5DFD3}"/>
                  </a:ext>
                </a:extLst>
              </p:cNvPr>
              <p:cNvSpPr/>
              <p:nvPr/>
            </p:nvSpPr>
            <p:spPr>
              <a:xfrm>
                <a:off x="6405371" y="838659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41" name="object 35">
                <a:extLst>
                  <a:ext uri="{FF2B5EF4-FFF2-40B4-BE49-F238E27FC236}">
                    <a16:creationId xmlns:a16="http://schemas.microsoft.com/office/drawing/2014/main" id="{4BD87FCB-7993-19A4-E9D8-68C0E05B0051}"/>
                  </a:ext>
                </a:extLst>
              </p:cNvPr>
              <p:cNvSpPr/>
              <p:nvPr/>
            </p:nvSpPr>
            <p:spPr>
              <a:xfrm>
                <a:off x="6871716" y="8386610"/>
                <a:ext cx="155575" cy="1086485"/>
              </a:xfrm>
              <a:custGeom>
                <a:avLst/>
                <a:gdLst/>
                <a:ahLst/>
                <a:cxnLst/>
                <a:rect l="l" t="t" r="r" b="b"/>
                <a:pathLst>
                  <a:path w="155575" h="1086484">
                    <a:moveTo>
                      <a:pt x="155041" y="930910"/>
                    </a:moveTo>
                    <a:lnTo>
                      <a:pt x="0" y="930910"/>
                    </a:lnTo>
                    <a:lnTo>
                      <a:pt x="0" y="1086040"/>
                    </a:lnTo>
                    <a:lnTo>
                      <a:pt x="155041" y="1086040"/>
                    </a:lnTo>
                    <a:lnTo>
                      <a:pt x="155041" y="930910"/>
                    </a:lnTo>
                    <a:close/>
                  </a:path>
                  <a:path w="155575" h="1086484">
                    <a:moveTo>
                      <a:pt x="155041" y="0"/>
                    </a:moveTo>
                    <a:lnTo>
                      <a:pt x="0" y="0"/>
                    </a:lnTo>
                    <a:lnTo>
                      <a:pt x="0" y="155155"/>
                    </a:lnTo>
                    <a:lnTo>
                      <a:pt x="155041" y="155155"/>
                    </a:lnTo>
                    <a:lnTo>
                      <a:pt x="155041" y="0"/>
                    </a:lnTo>
                    <a:close/>
                  </a:path>
                </a:pathLst>
              </a:custGeom>
              <a:solidFill>
                <a:srgbClr val="E0E0E0"/>
              </a:solidFill>
            </p:spPr>
            <p:txBody>
              <a:bodyPr wrap="square" lIns="0" tIns="0" rIns="0" bIns="0" rtlCol="0"/>
              <a:lstStyle/>
              <a:p>
                <a:endParaRPr lang="en-ZA" noProof="0" dirty="0"/>
              </a:p>
            </p:txBody>
          </p:sp>
          <p:sp>
            <p:nvSpPr>
              <p:cNvPr id="42" name="object 36">
                <a:extLst>
                  <a:ext uri="{FF2B5EF4-FFF2-40B4-BE49-F238E27FC236}">
                    <a16:creationId xmlns:a16="http://schemas.microsoft.com/office/drawing/2014/main" id="{8E5966CB-1C12-08F0-3FA2-1EF9400B0DE3}"/>
                  </a:ext>
                </a:extLst>
              </p:cNvPr>
              <p:cNvSpPr/>
              <p:nvPr/>
            </p:nvSpPr>
            <p:spPr>
              <a:xfrm>
                <a:off x="6871716" y="7300010"/>
                <a:ext cx="155575" cy="1086485"/>
              </a:xfrm>
              <a:custGeom>
                <a:avLst/>
                <a:gdLst/>
                <a:ahLst/>
                <a:cxnLst/>
                <a:rect l="l" t="t" r="r" b="b"/>
                <a:pathLst>
                  <a:path w="155575" h="1086484">
                    <a:moveTo>
                      <a:pt x="155041" y="930783"/>
                    </a:moveTo>
                    <a:lnTo>
                      <a:pt x="0" y="930783"/>
                    </a:lnTo>
                    <a:lnTo>
                      <a:pt x="0" y="1085926"/>
                    </a:lnTo>
                    <a:lnTo>
                      <a:pt x="155041" y="1085926"/>
                    </a:lnTo>
                    <a:lnTo>
                      <a:pt x="155041" y="930783"/>
                    </a:lnTo>
                    <a:close/>
                  </a:path>
                  <a:path w="155575" h="1086484">
                    <a:moveTo>
                      <a:pt x="155041" y="0"/>
                    </a:moveTo>
                    <a:lnTo>
                      <a:pt x="0" y="0"/>
                    </a:lnTo>
                    <a:lnTo>
                      <a:pt x="0" y="155143"/>
                    </a:lnTo>
                    <a:lnTo>
                      <a:pt x="155041" y="155143"/>
                    </a:lnTo>
                    <a:lnTo>
                      <a:pt x="155041" y="0"/>
                    </a:lnTo>
                    <a:close/>
                  </a:path>
                </a:pathLst>
              </a:custGeom>
              <a:solidFill>
                <a:srgbClr val="EA5B08"/>
              </a:solidFill>
            </p:spPr>
            <p:txBody>
              <a:bodyPr wrap="square" lIns="0" tIns="0" rIns="0" bIns="0" rtlCol="0"/>
              <a:lstStyle/>
              <a:p>
                <a:endParaRPr lang="en-ZA" noProof="0" dirty="0"/>
              </a:p>
            </p:txBody>
          </p:sp>
          <p:sp>
            <p:nvSpPr>
              <p:cNvPr id="43" name="object 37">
                <a:extLst>
                  <a:ext uri="{FF2B5EF4-FFF2-40B4-BE49-F238E27FC236}">
                    <a16:creationId xmlns:a16="http://schemas.microsoft.com/office/drawing/2014/main" id="{D00F07AE-0B8F-FCB5-DBEB-46E516EAB8B6}"/>
                  </a:ext>
                </a:extLst>
              </p:cNvPr>
              <p:cNvSpPr/>
              <p:nvPr/>
            </p:nvSpPr>
            <p:spPr>
              <a:xfrm>
                <a:off x="5940552" y="7140003"/>
                <a:ext cx="155575" cy="2333625"/>
              </a:xfrm>
              <a:custGeom>
                <a:avLst/>
                <a:gdLst/>
                <a:ahLst/>
                <a:cxnLst/>
                <a:rect l="l" t="t" r="r" b="b"/>
                <a:pathLst>
                  <a:path w="155575" h="2333625">
                    <a:moveTo>
                      <a:pt x="155041" y="2177783"/>
                    </a:moveTo>
                    <a:lnTo>
                      <a:pt x="0" y="2177783"/>
                    </a:lnTo>
                    <a:lnTo>
                      <a:pt x="0" y="2333028"/>
                    </a:lnTo>
                    <a:lnTo>
                      <a:pt x="155041" y="2333028"/>
                    </a:lnTo>
                    <a:lnTo>
                      <a:pt x="155041" y="2177783"/>
                    </a:lnTo>
                    <a:close/>
                  </a:path>
                  <a:path w="155575" h="2333625">
                    <a:moveTo>
                      <a:pt x="155041" y="1246251"/>
                    </a:moveTo>
                    <a:lnTo>
                      <a:pt x="0" y="1246251"/>
                    </a:lnTo>
                    <a:lnTo>
                      <a:pt x="0" y="1401508"/>
                    </a:lnTo>
                    <a:lnTo>
                      <a:pt x="155041" y="1401508"/>
                    </a:lnTo>
                    <a:lnTo>
                      <a:pt x="155041" y="1246251"/>
                    </a:lnTo>
                    <a:close/>
                  </a:path>
                  <a:path w="155575" h="2333625">
                    <a:moveTo>
                      <a:pt x="155041" y="0"/>
                    </a:moveTo>
                    <a:lnTo>
                      <a:pt x="0" y="0"/>
                    </a:lnTo>
                    <a:lnTo>
                      <a:pt x="0" y="155257"/>
                    </a:lnTo>
                    <a:lnTo>
                      <a:pt x="155041" y="155257"/>
                    </a:lnTo>
                    <a:lnTo>
                      <a:pt x="155041" y="0"/>
                    </a:lnTo>
                    <a:close/>
                  </a:path>
                </a:pathLst>
              </a:custGeom>
              <a:solidFill>
                <a:srgbClr val="E0E0E0"/>
              </a:solidFill>
            </p:spPr>
            <p:txBody>
              <a:bodyPr wrap="square" lIns="0" tIns="0" rIns="0" bIns="0" rtlCol="0"/>
              <a:lstStyle/>
              <a:p>
                <a:endParaRPr lang="en-ZA" noProof="0" dirty="0"/>
              </a:p>
            </p:txBody>
          </p:sp>
        </p:grpSp>
        <p:pic>
          <p:nvPicPr>
            <p:cNvPr id="9" name="object 10">
              <a:extLst>
                <a:ext uri="{FF2B5EF4-FFF2-40B4-BE49-F238E27FC236}">
                  <a16:creationId xmlns:a16="http://schemas.microsoft.com/office/drawing/2014/main" id="{F0079822-9FBC-DC53-C7A9-28A93A40B027}"/>
                </a:ext>
              </a:extLst>
            </p:cNvPr>
            <p:cNvPicPr/>
            <p:nvPr/>
          </p:nvPicPr>
          <p:blipFill>
            <a:blip r:embed="rId3" cstate="print"/>
            <a:stretch>
              <a:fillRect/>
            </a:stretch>
          </p:blipFill>
          <p:spPr>
            <a:xfrm>
              <a:off x="6099156" y="1188400"/>
              <a:ext cx="1086611" cy="1088135"/>
            </a:xfrm>
            <a:prstGeom prst="rect">
              <a:avLst/>
            </a:prstGeom>
          </p:spPr>
        </p:pic>
        <p:pic>
          <p:nvPicPr>
            <p:cNvPr id="10" name="object 44">
              <a:extLst>
                <a:ext uri="{FF2B5EF4-FFF2-40B4-BE49-F238E27FC236}">
                  <a16:creationId xmlns:a16="http://schemas.microsoft.com/office/drawing/2014/main" id="{9D65683B-CBC0-218F-1638-9DB420E9450B}"/>
                </a:ext>
              </a:extLst>
            </p:cNvPr>
            <p:cNvPicPr/>
            <p:nvPr/>
          </p:nvPicPr>
          <p:blipFill>
            <a:blip r:embed="rId4" cstate="print"/>
            <a:stretch>
              <a:fillRect/>
            </a:stretch>
          </p:blipFill>
          <p:spPr>
            <a:xfrm>
              <a:off x="6099156" y="329347"/>
              <a:ext cx="1086611" cy="1087653"/>
            </a:xfrm>
            <a:prstGeom prst="rect">
              <a:avLst/>
            </a:prstGeom>
          </p:spPr>
        </p:pic>
      </p:grpSp>
      <p:pic>
        <p:nvPicPr>
          <p:cNvPr id="5" name="Picture 4" descr="A blue brain with white text&#10;&#10;AI-generated content may be incorrect.">
            <a:extLst>
              <a:ext uri="{FF2B5EF4-FFF2-40B4-BE49-F238E27FC236}">
                <a16:creationId xmlns:a16="http://schemas.microsoft.com/office/drawing/2014/main" id="{B1B054C0-434B-A698-E7C1-1077E12FCA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3" y="118533"/>
            <a:ext cx="7315199" cy="2438399"/>
          </a:xfrm>
          <a:prstGeom prst="rect">
            <a:avLst/>
          </a:prstGeom>
        </p:spPr>
      </p:pic>
      <p:sp>
        <p:nvSpPr>
          <p:cNvPr id="45" name="object 41">
            <a:extLst>
              <a:ext uri="{FF2B5EF4-FFF2-40B4-BE49-F238E27FC236}">
                <a16:creationId xmlns:a16="http://schemas.microsoft.com/office/drawing/2014/main" id="{DBF53183-6E6C-B24F-937F-DB25232AC5D8}"/>
              </a:ext>
            </a:extLst>
          </p:cNvPr>
          <p:cNvSpPr txBox="1"/>
          <p:nvPr/>
        </p:nvSpPr>
        <p:spPr>
          <a:xfrm>
            <a:off x="203952" y="6777474"/>
            <a:ext cx="5781071" cy="3488776"/>
          </a:xfrm>
          <a:prstGeom prst="rect">
            <a:avLst/>
          </a:prstGeom>
        </p:spPr>
        <p:txBody>
          <a:bodyPr vert="horz" wrap="square" lIns="0" tIns="38735" rIns="0" bIns="0" rtlCol="0">
            <a:spAutoFit/>
          </a:bodyPr>
          <a:lstStyle/>
          <a:p>
            <a:pPr marL="12700" algn="just">
              <a:lnSpc>
                <a:spcPct val="100000"/>
              </a:lnSpc>
              <a:spcBef>
                <a:spcPts val="305"/>
              </a:spcBef>
            </a:pPr>
            <a:r>
              <a:rPr lang="en-ZA" sz="1000" b="1" spc="-10" noProof="0" dirty="0">
                <a:latin typeface="Arial"/>
                <a:cs typeface="Arial"/>
              </a:rPr>
              <a:t>DISCLAIMER</a:t>
            </a:r>
          </a:p>
          <a:p>
            <a:pPr marL="12700" algn="just">
              <a:lnSpc>
                <a:spcPct val="100000"/>
              </a:lnSpc>
              <a:spcBef>
                <a:spcPts val="305"/>
              </a:spcBef>
            </a:pPr>
            <a:endParaRPr lang="en-ZA" sz="1000" noProof="0" dirty="0">
              <a:latin typeface="Arial"/>
              <a:cs typeface="Arial"/>
            </a:endParaRPr>
          </a:p>
          <a:p>
            <a:pPr marL="111760" indent="-99060" algn="just">
              <a:lnSpc>
                <a:spcPct val="100000"/>
              </a:lnSpc>
              <a:spcBef>
                <a:spcPts val="200"/>
              </a:spcBef>
              <a:buClr>
                <a:srgbClr val="E6520E"/>
              </a:buClr>
              <a:buChar char="•"/>
              <a:tabLst>
                <a:tab pos="111760" algn="l"/>
              </a:tabLst>
            </a:pPr>
            <a:r>
              <a:rPr lang="en-ZA" sz="1000" spc="-20" noProof="0" dirty="0">
                <a:latin typeface="Microsoft Sans Serif"/>
                <a:cs typeface="Microsoft Sans Serif"/>
              </a:rPr>
              <a:t>These</a:t>
            </a:r>
            <a:r>
              <a:rPr lang="en-ZA" sz="1000" spc="-15" noProof="0" dirty="0">
                <a:latin typeface="Microsoft Sans Serif"/>
                <a:cs typeface="Microsoft Sans Serif"/>
              </a:rPr>
              <a:t> </a:t>
            </a:r>
            <a:r>
              <a:rPr lang="en-ZA" sz="1000" noProof="0" dirty="0">
                <a:latin typeface="Microsoft Sans Serif"/>
                <a:cs typeface="Microsoft Sans Serif"/>
              </a:rPr>
              <a:t>events</a:t>
            </a:r>
            <a:r>
              <a:rPr lang="en-ZA" sz="1000" spc="20" noProof="0" dirty="0">
                <a:latin typeface="Microsoft Sans Serif"/>
                <a:cs typeface="Microsoft Sans Serif"/>
              </a:rPr>
              <a:t> </a:t>
            </a:r>
            <a:r>
              <a:rPr lang="en-ZA" sz="1000" noProof="0" dirty="0">
                <a:latin typeface="Microsoft Sans Serif"/>
                <a:cs typeface="Microsoft Sans Serif"/>
              </a:rPr>
              <a:t>may</a:t>
            </a:r>
            <a:r>
              <a:rPr lang="en-ZA" sz="1000" spc="-10" noProof="0" dirty="0">
                <a:latin typeface="Microsoft Sans Serif"/>
                <a:cs typeface="Microsoft Sans Serif"/>
              </a:rPr>
              <a:t> </a:t>
            </a:r>
            <a:r>
              <a:rPr lang="en-ZA" sz="1000" noProof="0" dirty="0">
                <a:latin typeface="Microsoft Sans Serif"/>
                <a:cs typeface="Microsoft Sans Serif"/>
              </a:rPr>
              <a:t>be</a:t>
            </a:r>
            <a:r>
              <a:rPr lang="en-ZA" sz="1000" spc="-10" noProof="0" dirty="0">
                <a:latin typeface="Microsoft Sans Serif"/>
                <a:cs typeface="Microsoft Sans Serif"/>
              </a:rPr>
              <a:t> </a:t>
            </a:r>
            <a:r>
              <a:rPr lang="en-ZA" sz="1000" spc="-20" noProof="0" dirty="0">
                <a:latin typeface="Microsoft Sans Serif"/>
                <a:cs typeface="Microsoft Sans Serif"/>
              </a:rPr>
              <a:t>photographed</a:t>
            </a:r>
            <a:r>
              <a:rPr lang="en-ZA" sz="1000" spc="90" noProof="0" dirty="0">
                <a:latin typeface="Microsoft Sans Serif"/>
                <a:cs typeface="Microsoft Sans Serif"/>
              </a:rPr>
              <a:t> </a:t>
            </a:r>
            <a:r>
              <a:rPr lang="en-ZA" sz="1000" noProof="0" dirty="0">
                <a:latin typeface="Microsoft Sans Serif"/>
                <a:cs typeface="Microsoft Sans Serif"/>
              </a:rPr>
              <a:t>and</a:t>
            </a:r>
            <a:r>
              <a:rPr lang="en-ZA" sz="1000" spc="-5" noProof="0" dirty="0">
                <a:latin typeface="Microsoft Sans Serif"/>
                <a:cs typeface="Microsoft Sans Serif"/>
              </a:rPr>
              <a:t> </a:t>
            </a:r>
            <a:r>
              <a:rPr lang="en-ZA" sz="1000" noProof="0" dirty="0">
                <a:latin typeface="Microsoft Sans Serif"/>
                <a:cs typeface="Microsoft Sans Serif"/>
              </a:rPr>
              <a:t>video recorded</a:t>
            </a:r>
            <a:r>
              <a:rPr lang="en-ZA" sz="1000" spc="65" noProof="0" dirty="0">
                <a:latin typeface="Microsoft Sans Serif"/>
                <a:cs typeface="Microsoft Sans Serif"/>
              </a:rPr>
              <a:t> </a:t>
            </a:r>
            <a:r>
              <a:rPr lang="en-ZA" sz="1000" noProof="0" dirty="0">
                <a:latin typeface="Microsoft Sans Serif"/>
                <a:cs typeface="Microsoft Sans Serif"/>
              </a:rPr>
              <a:t>for</a:t>
            </a:r>
            <a:r>
              <a:rPr lang="en-ZA" sz="1000" spc="15" noProof="0" dirty="0">
                <a:latin typeface="Microsoft Sans Serif"/>
                <a:cs typeface="Microsoft Sans Serif"/>
              </a:rPr>
              <a:t> </a:t>
            </a:r>
            <a:r>
              <a:rPr lang="en-ZA" sz="1000" noProof="0" dirty="0">
                <a:latin typeface="Microsoft Sans Serif"/>
                <a:cs typeface="Microsoft Sans Serif"/>
              </a:rPr>
              <a:t>marketing,</a:t>
            </a:r>
            <a:r>
              <a:rPr lang="en-ZA" sz="1000" spc="75" noProof="0" dirty="0">
                <a:latin typeface="Microsoft Sans Serif"/>
                <a:cs typeface="Microsoft Sans Serif"/>
              </a:rPr>
              <a:t> </a:t>
            </a:r>
            <a:r>
              <a:rPr lang="en-ZA" sz="1000" noProof="0" dirty="0">
                <a:latin typeface="Microsoft Sans Serif"/>
                <a:cs typeface="Microsoft Sans Serif"/>
              </a:rPr>
              <a:t>social</a:t>
            </a:r>
            <a:r>
              <a:rPr lang="en-ZA" sz="1000" spc="5" noProof="0" dirty="0">
                <a:latin typeface="Microsoft Sans Serif"/>
                <a:cs typeface="Microsoft Sans Serif"/>
              </a:rPr>
              <a:t> </a:t>
            </a:r>
            <a:r>
              <a:rPr lang="en-ZA" sz="1000" noProof="0" dirty="0">
                <a:latin typeface="Microsoft Sans Serif"/>
                <a:cs typeface="Microsoft Sans Serif"/>
              </a:rPr>
              <a:t>media</a:t>
            </a:r>
            <a:r>
              <a:rPr lang="en-ZA" sz="1000" spc="15" noProof="0" dirty="0">
                <a:latin typeface="Microsoft Sans Serif"/>
                <a:cs typeface="Microsoft Sans Serif"/>
              </a:rPr>
              <a:t> </a:t>
            </a:r>
            <a:r>
              <a:rPr lang="en-ZA" sz="1000" noProof="0" dirty="0">
                <a:latin typeface="Microsoft Sans Serif"/>
                <a:cs typeface="Microsoft Sans Serif"/>
              </a:rPr>
              <a:t>and</a:t>
            </a:r>
            <a:r>
              <a:rPr lang="en-ZA" sz="1000" spc="-20" noProof="0" dirty="0">
                <a:latin typeface="Microsoft Sans Serif"/>
                <a:cs typeface="Microsoft Sans Serif"/>
              </a:rPr>
              <a:t> </a:t>
            </a:r>
            <a:r>
              <a:rPr lang="en-ZA" sz="1000" noProof="0" dirty="0">
                <a:latin typeface="Microsoft Sans Serif"/>
                <a:cs typeface="Microsoft Sans Serif"/>
              </a:rPr>
              <a:t>media</a:t>
            </a:r>
            <a:r>
              <a:rPr lang="en-ZA" sz="1000" spc="15" noProof="0" dirty="0">
                <a:latin typeface="Microsoft Sans Serif"/>
                <a:cs typeface="Microsoft Sans Serif"/>
              </a:rPr>
              <a:t> </a:t>
            </a:r>
            <a:r>
              <a:rPr lang="en-ZA" sz="1000" spc="-10" noProof="0" dirty="0">
                <a:latin typeface="Microsoft Sans Serif"/>
                <a:cs typeface="Microsoft Sans Serif"/>
              </a:rPr>
              <a:t>purposes.</a:t>
            </a:r>
            <a:endParaRPr lang="en-ZA" sz="1000" noProof="0" dirty="0">
              <a:latin typeface="Microsoft Sans Serif"/>
              <a:cs typeface="Microsoft Sans Serif"/>
            </a:endParaRPr>
          </a:p>
          <a:p>
            <a:pPr marL="111760" indent="-99060" algn="just">
              <a:lnSpc>
                <a:spcPct val="100000"/>
              </a:lnSpc>
              <a:spcBef>
                <a:spcPts val="300"/>
              </a:spcBef>
              <a:buClr>
                <a:srgbClr val="E6520E"/>
              </a:buClr>
              <a:buChar char="•"/>
              <a:tabLst>
                <a:tab pos="111760" algn="l"/>
              </a:tabLst>
            </a:pPr>
            <a:r>
              <a:rPr lang="en-ZA" sz="1000" noProof="0" dirty="0">
                <a:latin typeface="Microsoft Sans Serif"/>
                <a:cs typeface="Microsoft Sans Serif"/>
              </a:rPr>
              <a:t>By</a:t>
            </a:r>
            <a:r>
              <a:rPr lang="en-ZA" sz="1000" spc="-40" noProof="0" dirty="0">
                <a:latin typeface="Microsoft Sans Serif"/>
                <a:cs typeface="Microsoft Sans Serif"/>
              </a:rPr>
              <a:t> </a:t>
            </a:r>
            <a:r>
              <a:rPr lang="en-ZA" sz="1000" noProof="0" dirty="0">
                <a:latin typeface="Microsoft Sans Serif"/>
                <a:cs typeface="Microsoft Sans Serif"/>
              </a:rPr>
              <a:t>attending</a:t>
            </a:r>
            <a:r>
              <a:rPr lang="en-ZA" sz="1000" spc="50" noProof="0" dirty="0">
                <a:latin typeface="Microsoft Sans Serif"/>
                <a:cs typeface="Microsoft Sans Serif"/>
              </a:rPr>
              <a:t> </a:t>
            </a:r>
            <a:r>
              <a:rPr lang="en-ZA" sz="1000" noProof="0" dirty="0">
                <a:latin typeface="Microsoft Sans Serif"/>
                <a:cs typeface="Microsoft Sans Serif"/>
              </a:rPr>
              <a:t>any</a:t>
            </a:r>
            <a:r>
              <a:rPr lang="en-ZA" sz="1000" spc="-10" noProof="0" dirty="0">
                <a:latin typeface="Microsoft Sans Serif"/>
                <a:cs typeface="Microsoft Sans Serif"/>
              </a:rPr>
              <a:t> </a:t>
            </a:r>
            <a:r>
              <a:rPr lang="en-ZA" sz="1000" noProof="0" dirty="0">
                <a:latin typeface="Microsoft Sans Serif"/>
                <a:cs typeface="Microsoft Sans Serif"/>
              </a:rPr>
              <a:t>event,</a:t>
            </a:r>
            <a:r>
              <a:rPr lang="en-ZA" sz="1000" spc="20" noProof="0" dirty="0">
                <a:latin typeface="Microsoft Sans Serif"/>
                <a:cs typeface="Microsoft Sans Serif"/>
              </a:rPr>
              <a:t> </a:t>
            </a:r>
            <a:r>
              <a:rPr lang="en-ZA" sz="1000" noProof="0" dirty="0">
                <a:latin typeface="Microsoft Sans Serif"/>
                <a:cs typeface="Microsoft Sans Serif"/>
              </a:rPr>
              <a:t>you</a:t>
            </a:r>
            <a:r>
              <a:rPr lang="en-ZA" sz="1000" spc="-10" noProof="0" dirty="0">
                <a:latin typeface="Microsoft Sans Serif"/>
                <a:cs typeface="Microsoft Sans Serif"/>
              </a:rPr>
              <a:t> </a:t>
            </a:r>
            <a:r>
              <a:rPr lang="en-ZA" sz="1000" noProof="0" dirty="0">
                <a:latin typeface="Microsoft Sans Serif"/>
                <a:cs typeface="Microsoft Sans Serif"/>
              </a:rPr>
              <a:t>grant</a:t>
            </a:r>
            <a:r>
              <a:rPr lang="en-ZA" sz="1000" spc="20" noProof="0" dirty="0">
                <a:latin typeface="Microsoft Sans Serif"/>
                <a:cs typeface="Microsoft Sans Serif"/>
              </a:rPr>
              <a:t> </a:t>
            </a:r>
            <a:r>
              <a:rPr lang="en-ZA" sz="1000" noProof="0" dirty="0">
                <a:latin typeface="Microsoft Sans Serif"/>
                <a:cs typeface="Microsoft Sans Serif"/>
              </a:rPr>
              <a:t>the University</a:t>
            </a:r>
            <a:r>
              <a:rPr lang="en-ZA" sz="1000" spc="60" noProof="0" dirty="0">
                <a:latin typeface="Microsoft Sans Serif"/>
                <a:cs typeface="Microsoft Sans Serif"/>
              </a:rPr>
              <a:t> </a:t>
            </a:r>
            <a:r>
              <a:rPr lang="en-ZA" sz="1000" noProof="0" dirty="0">
                <a:latin typeface="Microsoft Sans Serif"/>
                <a:cs typeface="Microsoft Sans Serif"/>
              </a:rPr>
              <a:t>of</a:t>
            </a:r>
            <a:r>
              <a:rPr lang="en-ZA" sz="1000" spc="-10" noProof="0" dirty="0">
                <a:latin typeface="Microsoft Sans Serif"/>
                <a:cs typeface="Microsoft Sans Serif"/>
              </a:rPr>
              <a:t> </a:t>
            </a:r>
            <a:r>
              <a:rPr lang="en-ZA" sz="1000" noProof="0" dirty="0">
                <a:latin typeface="Microsoft Sans Serif"/>
                <a:cs typeface="Microsoft Sans Serif"/>
              </a:rPr>
              <a:t>Johannesburg</a:t>
            </a:r>
            <a:r>
              <a:rPr lang="en-ZA" sz="1000" spc="70" noProof="0" dirty="0">
                <a:latin typeface="Microsoft Sans Serif"/>
                <a:cs typeface="Microsoft Sans Serif"/>
              </a:rPr>
              <a:t> </a:t>
            </a:r>
            <a:r>
              <a:rPr lang="en-ZA" sz="1000" noProof="0" dirty="0">
                <a:latin typeface="Microsoft Sans Serif"/>
                <a:cs typeface="Microsoft Sans Serif"/>
              </a:rPr>
              <a:t>permission</a:t>
            </a:r>
            <a:r>
              <a:rPr lang="en-ZA" sz="1000" spc="40" noProof="0" dirty="0">
                <a:latin typeface="Microsoft Sans Serif"/>
                <a:cs typeface="Microsoft Sans Serif"/>
              </a:rPr>
              <a:t> </a:t>
            </a:r>
            <a:r>
              <a:rPr lang="en-ZA" sz="1000" noProof="0" dirty="0">
                <a:latin typeface="Microsoft Sans Serif"/>
                <a:cs typeface="Microsoft Sans Serif"/>
              </a:rPr>
              <a:t>to</a:t>
            </a:r>
            <a:r>
              <a:rPr lang="en-ZA" sz="1000" spc="80" noProof="0" dirty="0">
                <a:latin typeface="Microsoft Sans Serif"/>
                <a:cs typeface="Microsoft Sans Serif"/>
              </a:rPr>
              <a:t> </a:t>
            </a:r>
            <a:r>
              <a:rPr lang="en-ZA" sz="1000" noProof="0" dirty="0">
                <a:latin typeface="Microsoft Sans Serif"/>
                <a:cs typeface="Microsoft Sans Serif"/>
              </a:rPr>
              <a:t>use</a:t>
            </a:r>
            <a:r>
              <a:rPr lang="en-ZA" sz="1000" spc="-30" noProof="0" dirty="0">
                <a:latin typeface="Microsoft Sans Serif"/>
                <a:cs typeface="Microsoft Sans Serif"/>
              </a:rPr>
              <a:t> </a:t>
            </a:r>
            <a:r>
              <a:rPr lang="en-ZA" sz="1000" noProof="0" dirty="0">
                <a:latin typeface="Microsoft Sans Serif"/>
                <a:cs typeface="Microsoft Sans Serif"/>
              </a:rPr>
              <a:t>and</a:t>
            </a:r>
            <a:r>
              <a:rPr lang="en-ZA" sz="1000" spc="-10" noProof="0" dirty="0">
                <a:latin typeface="Microsoft Sans Serif"/>
                <a:cs typeface="Microsoft Sans Serif"/>
              </a:rPr>
              <a:t> </a:t>
            </a:r>
            <a:r>
              <a:rPr lang="en-ZA" sz="1000" noProof="0" dirty="0">
                <a:latin typeface="Microsoft Sans Serif"/>
                <a:cs typeface="Microsoft Sans Serif"/>
              </a:rPr>
              <a:t>publish</a:t>
            </a:r>
            <a:r>
              <a:rPr lang="en-ZA" sz="1000" spc="20" noProof="0" dirty="0">
                <a:latin typeface="Microsoft Sans Serif"/>
                <a:cs typeface="Microsoft Sans Serif"/>
              </a:rPr>
              <a:t> </a:t>
            </a:r>
            <a:r>
              <a:rPr lang="en-ZA" sz="1000" noProof="0" dirty="0">
                <a:latin typeface="Microsoft Sans Serif"/>
                <a:cs typeface="Microsoft Sans Serif"/>
              </a:rPr>
              <a:t>any</a:t>
            </a:r>
            <a:r>
              <a:rPr lang="en-ZA" sz="1000" spc="-20" noProof="0" dirty="0">
                <a:latin typeface="Microsoft Sans Serif"/>
                <a:cs typeface="Microsoft Sans Serif"/>
              </a:rPr>
              <a:t> </a:t>
            </a:r>
            <a:r>
              <a:rPr lang="en-ZA" sz="1000" noProof="0" dirty="0">
                <a:latin typeface="Microsoft Sans Serif"/>
                <a:cs typeface="Microsoft Sans Serif"/>
              </a:rPr>
              <a:t>recorded</a:t>
            </a:r>
            <a:r>
              <a:rPr lang="en-ZA" sz="1000" spc="60" noProof="0" dirty="0">
                <a:latin typeface="Microsoft Sans Serif"/>
                <a:cs typeface="Microsoft Sans Serif"/>
              </a:rPr>
              <a:t> </a:t>
            </a:r>
            <a:r>
              <a:rPr lang="en-ZA" sz="1000" spc="-10" noProof="0" dirty="0">
                <a:latin typeface="Microsoft Sans Serif"/>
                <a:cs typeface="Microsoft Sans Serif"/>
              </a:rPr>
              <a:t>material.</a:t>
            </a:r>
            <a:endParaRPr lang="en-ZA" sz="1000" noProof="0" dirty="0">
              <a:latin typeface="Microsoft Sans Serif"/>
              <a:cs typeface="Microsoft Sans Serif"/>
            </a:endParaRPr>
          </a:p>
          <a:p>
            <a:pPr marL="111760" indent="-99060" algn="just">
              <a:lnSpc>
                <a:spcPct val="100000"/>
              </a:lnSpc>
              <a:spcBef>
                <a:spcPts val="195"/>
              </a:spcBef>
              <a:buClr>
                <a:srgbClr val="E6520E"/>
              </a:buClr>
              <a:buChar char="•"/>
              <a:tabLst>
                <a:tab pos="111760" algn="l"/>
              </a:tabLst>
            </a:pPr>
            <a:r>
              <a:rPr lang="en-ZA" sz="1000" noProof="0" dirty="0">
                <a:latin typeface="Microsoft Sans Serif"/>
                <a:cs typeface="Microsoft Sans Serif"/>
              </a:rPr>
              <a:t>Only</a:t>
            </a:r>
            <a:r>
              <a:rPr lang="en-ZA" sz="1000" spc="45" noProof="0" dirty="0">
                <a:latin typeface="Microsoft Sans Serif"/>
                <a:cs typeface="Microsoft Sans Serif"/>
              </a:rPr>
              <a:t> </a:t>
            </a:r>
            <a:r>
              <a:rPr lang="en-ZA" sz="1000" noProof="0" dirty="0">
                <a:latin typeface="Microsoft Sans Serif"/>
                <a:cs typeface="Microsoft Sans Serif"/>
              </a:rPr>
              <a:t>registered</a:t>
            </a:r>
            <a:r>
              <a:rPr lang="en-ZA" sz="1000" spc="125" noProof="0" dirty="0">
                <a:latin typeface="Microsoft Sans Serif"/>
                <a:cs typeface="Microsoft Sans Serif"/>
              </a:rPr>
              <a:t> </a:t>
            </a:r>
            <a:r>
              <a:rPr lang="en-ZA" sz="1000" noProof="0" dirty="0">
                <a:latin typeface="Microsoft Sans Serif"/>
                <a:cs typeface="Microsoft Sans Serif"/>
              </a:rPr>
              <a:t>UJ</a:t>
            </a:r>
            <a:r>
              <a:rPr lang="en-ZA" sz="1000" spc="25" noProof="0" dirty="0">
                <a:latin typeface="Microsoft Sans Serif"/>
                <a:cs typeface="Microsoft Sans Serif"/>
              </a:rPr>
              <a:t> </a:t>
            </a:r>
            <a:r>
              <a:rPr lang="en-ZA" sz="1000" noProof="0" dirty="0">
                <a:latin typeface="Microsoft Sans Serif"/>
                <a:cs typeface="Microsoft Sans Serif"/>
              </a:rPr>
              <a:t>postgraduate</a:t>
            </a:r>
            <a:r>
              <a:rPr lang="en-ZA" sz="1000" spc="130" noProof="0" dirty="0">
                <a:latin typeface="Microsoft Sans Serif"/>
                <a:cs typeface="Microsoft Sans Serif"/>
              </a:rPr>
              <a:t> </a:t>
            </a:r>
            <a:r>
              <a:rPr lang="en-ZA" sz="1000" noProof="0" dirty="0">
                <a:latin typeface="Microsoft Sans Serif"/>
                <a:cs typeface="Microsoft Sans Serif"/>
              </a:rPr>
              <a:t>students</a:t>
            </a:r>
            <a:r>
              <a:rPr lang="en-ZA" sz="1000" spc="95" noProof="0" dirty="0">
                <a:latin typeface="Microsoft Sans Serif"/>
                <a:cs typeface="Microsoft Sans Serif"/>
              </a:rPr>
              <a:t> </a:t>
            </a:r>
            <a:r>
              <a:rPr lang="en-ZA" sz="1000" noProof="0" dirty="0">
                <a:latin typeface="Microsoft Sans Serif"/>
                <a:cs typeface="Microsoft Sans Serif"/>
              </a:rPr>
              <a:t>and</a:t>
            </a:r>
            <a:r>
              <a:rPr lang="en-ZA" sz="1000" spc="30" noProof="0" dirty="0">
                <a:latin typeface="Microsoft Sans Serif"/>
                <a:cs typeface="Microsoft Sans Serif"/>
              </a:rPr>
              <a:t> </a:t>
            </a:r>
            <a:r>
              <a:rPr lang="en-ZA" sz="1000" noProof="0" dirty="0">
                <a:latin typeface="Microsoft Sans Serif"/>
                <a:cs typeface="Microsoft Sans Serif"/>
              </a:rPr>
              <a:t>staff</a:t>
            </a:r>
            <a:r>
              <a:rPr lang="en-ZA" sz="1000" spc="85" noProof="0" dirty="0">
                <a:latin typeface="Microsoft Sans Serif"/>
                <a:cs typeface="Microsoft Sans Serif"/>
              </a:rPr>
              <a:t> </a:t>
            </a:r>
            <a:r>
              <a:rPr lang="en-ZA" sz="1000" noProof="0" dirty="0">
                <a:latin typeface="Microsoft Sans Serif"/>
                <a:cs typeface="Microsoft Sans Serif"/>
              </a:rPr>
              <a:t>members</a:t>
            </a:r>
            <a:r>
              <a:rPr lang="en-ZA" sz="1000" spc="90" noProof="0" dirty="0">
                <a:latin typeface="Microsoft Sans Serif"/>
                <a:cs typeface="Microsoft Sans Serif"/>
              </a:rPr>
              <a:t> </a:t>
            </a:r>
            <a:r>
              <a:rPr lang="en-ZA" sz="1000" noProof="0" dirty="0">
                <a:latin typeface="Microsoft Sans Serif"/>
                <a:cs typeface="Microsoft Sans Serif"/>
              </a:rPr>
              <a:t>are</a:t>
            </a:r>
            <a:r>
              <a:rPr lang="en-ZA" sz="1000" spc="30" noProof="0" dirty="0">
                <a:latin typeface="Microsoft Sans Serif"/>
                <a:cs typeface="Microsoft Sans Serif"/>
              </a:rPr>
              <a:t> </a:t>
            </a:r>
            <a:r>
              <a:rPr lang="en-ZA" sz="1000" noProof="0" dirty="0">
                <a:latin typeface="Microsoft Sans Serif"/>
                <a:cs typeface="Microsoft Sans Serif"/>
              </a:rPr>
              <a:t>eligible</a:t>
            </a:r>
            <a:r>
              <a:rPr lang="en-ZA" sz="1000" spc="50" noProof="0" dirty="0">
                <a:latin typeface="Microsoft Sans Serif"/>
                <a:cs typeface="Microsoft Sans Serif"/>
              </a:rPr>
              <a:t> </a:t>
            </a:r>
            <a:r>
              <a:rPr lang="en-ZA" sz="1000" noProof="0" dirty="0">
                <a:latin typeface="Microsoft Sans Serif"/>
                <a:cs typeface="Microsoft Sans Serif"/>
              </a:rPr>
              <a:t>for</a:t>
            </a:r>
            <a:r>
              <a:rPr lang="en-ZA" sz="1000" spc="60" noProof="0" dirty="0">
                <a:latin typeface="Microsoft Sans Serif"/>
                <a:cs typeface="Microsoft Sans Serif"/>
              </a:rPr>
              <a:t> </a:t>
            </a:r>
            <a:r>
              <a:rPr lang="en-ZA" sz="1000" noProof="0" dirty="0">
                <a:latin typeface="Microsoft Sans Serif"/>
                <a:cs typeface="Microsoft Sans Serif"/>
              </a:rPr>
              <a:t>these</a:t>
            </a:r>
            <a:r>
              <a:rPr lang="en-ZA" sz="1000" spc="45" noProof="0" dirty="0">
                <a:latin typeface="Microsoft Sans Serif"/>
                <a:cs typeface="Microsoft Sans Serif"/>
              </a:rPr>
              <a:t> </a:t>
            </a:r>
            <a:r>
              <a:rPr lang="en-ZA" sz="1000" spc="-10" noProof="0" dirty="0">
                <a:latin typeface="Microsoft Sans Serif"/>
                <a:cs typeface="Microsoft Sans Serif"/>
              </a:rPr>
              <a:t>opportunities.</a:t>
            </a:r>
            <a:endParaRPr lang="en-ZA" sz="1000" noProof="0" dirty="0">
              <a:latin typeface="Microsoft Sans Serif"/>
              <a:cs typeface="Microsoft Sans Serif"/>
            </a:endParaRPr>
          </a:p>
          <a:p>
            <a:pPr marL="111760" indent="-99060" algn="just">
              <a:lnSpc>
                <a:spcPct val="100000"/>
              </a:lnSpc>
              <a:spcBef>
                <a:spcPts val="204"/>
              </a:spcBef>
              <a:buClr>
                <a:srgbClr val="E6520E"/>
              </a:buClr>
              <a:buChar char="•"/>
              <a:tabLst>
                <a:tab pos="111760" algn="l"/>
              </a:tabLst>
            </a:pPr>
            <a:r>
              <a:rPr lang="en-ZA" sz="1000" noProof="0" dirty="0">
                <a:latin typeface="Microsoft Sans Serif"/>
                <a:cs typeface="Microsoft Sans Serif"/>
              </a:rPr>
              <a:t>Repeat</a:t>
            </a:r>
            <a:r>
              <a:rPr lang="en-ZA" sz="1000" spc="25" noProof="0" dirty="0">
                <a:latin typeface="Microsoft Sans Serif"/>
                <a:cs typeface="Microsoft Sans Serif"/>
              </a:rPr>
              <a:t> </a:t>
            </a:r>
            <a:r>
              <a:rPr lang="en-ZA" sz="1000" spc="-35" noProof="0" dirty="0">
                <a:latin typeface="Microsoft Sans Serif"/>
                <a:cs typeface="Microsoft Sans Serif"/>
              </a:rPr>
              <a:t>no-</a:t>
            </a:r>
            <a:r>
              <a:rPr lang="en-ZA" sz="1000" noProof="0" dirty="0">
                <a:latin typeface="Microsoft Sans Serif"/>
                <a:cs typeface="Microsoft Sans Serif"/>
              </a:rPr>
              <a:t>shows</a:t>
            </a:r>
            <a:r>
              <a:rPr lang="en-ZA" sz="1000" spc="40" noProof="0" dirty="0">
                <a:latin typeface="Microsoft Sans Serif"/>
                <a:cs typeface="Microsoft Sans Serif"/>
              </a:rPr>
              <a:t> </a:t>
            </a:r>
            <a:r>
              <a:rPr lang="en-ZA" sz="1000" noProof="0" dirty="0">
                <a:latin typeface="Microsoft Sans Serif"/>
                <a:cs typeface="Microsoft Sans Serif"/>
              </a:rPr>
              <a:t>may</a:t>
            </a:r>
            <a:r>
              <a:rPr lang="en-ZA" sz="1000" spc="15" noProof="0" dirty="0">
                <a:latin typeface="Microsoft Sans Serif"/>
                <a:cs typeface="Microsoft Sans Serif"/>
              </a:rPr>
              <a:t> </a:t>
            </a:r>
            <a:r>
              <a:rPr lang="en-ZA" sz="1000" noProof="0" dirty="0">
                <a:latin typeface="Microsoft Sans Serif"/>
                <a:cs typeface="Microsoft Sans Serif"/>
              </a:rPr>
              <a:t>not</a:t>
            </a:r>
            <a:r>
              <a:rPr lang="en-ZA" sz="1000" spc="-5" noProof="0" dirty="0">
                <a:latin typeface="Microsoft Sans Serif"/>
                <a:cs typeface="Microsoft Sans Serif"/>
              </a:rPr>
              <a:t> </a:t>
            </a:r>
            <a:r>
              <a:rPr lang="en-ZA" sz="1000" noProof="0" dirty="0">
                <a:latin typeface="Microsoft Sans Serif"/>
                <a:cs typeface="Microsoft Sans Serif"/>
              </a:rPr>
              <a:t>be given</a:t>
            </a:r>
            <a:r>
              <a:rPr lang="en-ZA" sz="1000" spc="5" noProof="0" dirty="0">
                <a:latin typeface="Microsoft Sans Serif"/>
                <a:cs typeface="Microsoft Sans Serif"/>
              </a:rPr>
              <a:t> </a:t>
            </a:r>
            <a:r>
              <a:rPr lang="en-ZA" sz="1000" spc="-30" noProof="0" dirty="0">
                <a:latin typeface="Microsoft Sans Serif"/>
                <a:cs typeface="Microsoft Sans Serif"/>
              </a:rPr>
              <a:t>access to</a:t>
            </a:r>
            <a:r>
              <a:rPr lang="en-ZA" sz="1000" spc="105" noProof="0" dirty="0">
                <a:latin typeface="Microsoft Sans Serif"/>
                <a:cs typeface="Microsoft Sans Serif"/>
              </a:rPr>
              <a:t> </a:t>
            </a:r>
            <a:r>
              <a:rPr lang="en-ZA" sz="1000" noProof="0" dirty="0">
                <a:latin typeface="Microsoft Sans Serif"/>
                <a:cs typeface="Microsoft Sans Serif"/>
              </a:rPr>
              <a:t>future</a:t>
            </a:r>
            <a:r>
              <a:rPr lang="en-ZA" sz="1000" spc="65" noProof="0" dirty="0">
                <a:latin typeface="Microsoft Sans Serif"/>
                <a:cs typeface="Microsoft Sans Serif"/>
              </a:rPr>
              <a:t> </a:t>
            </a:r>
            <a:r>
              <a:rPr lang="en-ZA" sz="1000" noProof="0" dirty="0">
                <a:latin typeface="Microsoft Sans Serif"/>
                <a:cs typeface="Microsoft Sans Serif"/>
              </a:rPr>
              <a:t>workshops</a:t>
            </a:r>
            <a:r>
              <a:rPr lang="en-ZA" sz="1000" spc="65" noProof="0" dirty="0">
                <a:latin typeface="Microsoft Sans Serif"/>
                <a:cs typeface="Microsoft Sans Serif"/>
              </a:rPr>
              <a:t> </a:t>
            </a:r>
            <a:r>
              <a:rPr lang="en-ZA" sz="1000" noProof="0" dirty="0">
                <a:latin typeface="Microsoft Sans Serif"/>
                <a:cs typeface="Microsoft Sans Serif"/>
              </a:rPr>
              <a:t>and </a:t>
            </a:r>
            <a:r>
              <a:rPr lang="en-ZA" sz="1000" spc="-10" noProof="0" dirty="0">
                <a:latin typeface="Microsoft Sans Serif"/>
                <a:cs typeface="Microsoft Sans Serif"/>
              </a:rPr>
              <a:t>events.</a:t>
            </a:r>
            <a:endParaRPr lang="en-ZA" sz="1000" noProof="0" dirty="0">
              <a:latin typeface="Microsoft Sans Serif"/>
              <a:cs typeface="Microsoft Sans Serif"/>
            </a:endParaRPr>
          </a:p>
          <a:p>
            <a:pPr marL="111760" indent="-99060" algn="just">
              <a:lnSpc>
                <a:spcPct val="100000"/>
              </a:lnSpc>
              <a:spcBef>
                <a:spcPts val="200"/>
              </a:spcBef>
              <a:buClr>
                <a:srgbClr val="E6520E"/>
              </a:buClr>
              <a:buChar char="•"/>
              <a:tabLst>
                <a:tab pos="111760" algn="l"/>
              </a:tabLst>
            </a:pPr>
            <a:r>
              <a:rPr lang="en-ZA" sz="1000" noProof="0" dirty="0">
                <a:latin typeface="Microsoft Sans Serif"/>
                <a:cs typeface="Microsoft Sans Serif"/>
              </a:rPr>
              <a:t>Workshops</a:t>
            </a:r>
            <a:r>
              <a:rPr lang="en-ZA" sz="1000" spc="55" noProof="0" dirty="0">
                <a:latin typeface="Microsoft Sans Serif"/>
                <a:cs typeface="Microsoft Sans Serif"/>
              </a:rPr>
              <a:t> </a:t>
            </a:r>
            <a:r>
              <a:rPr lang="en-ZA" sz="1000" noProof="0" dirty="0">
                <a:latin typeface="Microsoft Sans Serif"/>
                <a:cs typeface="Microsoft Sans Serif"/>
              </a:rPr>
              <a:t>with</a:t>
            </a:r>
            <a:r>
              <a:rPr lang="en-ZA" sz="1000" spc="25" noProof="0" dirty="0">
                <a:latin typeface="Microsoft Sans Serif"/>
                <a:cs typeface="Microsoft Sans Serif"/>
              </a:rPr>
              <a:t> </a:t>
            </a:r>
            <a:r>
              <a:rPr lang="en-ZA" sz="1000" noProof="0" dirty="0">
                <a:latin typeface="Microsoft Sans Serif"/>
                <a:cs typeface="Microsoft Sans Serif"/>
              </a:rPr>
              <a:t>fewer</a:t>
            </a:r>
            <a:r>
              <a:rPr lang="en-ZA" sz="1000" spc="35" noProof="0" dirty="0">
                <a:latin typeface="Microsoft Sans Serif"/>
                <a:cs typeface="Microsoft Sans Serif"/>
              </a:rPr>
              <a:t> </a:t>
            </a:r>
            <a:r>
              <a:rPr lang="en-ZA" sz="1000" noProof="0" dirty="0">
                <a:latin typeface="Microsoft Sans Serif"/>
                <a:cs typeface="Microsoft Sans Serif"/>
              </a:rPr>
              <a:t>than</a:t>
            </a:r>
            <a:r>
              <a:rPr lang="en-ZA" sz="1000" spc="45" noProof="0" dirty="0">
                <a:latin typeface="Microsoft Sans Serif"/>
                <a:cs typeface="Microsoft Sans Serif"/>
              </a:rPr>
              <a:t> </a:t>
            </a:r>
            <a:r>
              <a:rPr lang="en-ZA" sz="1000" noProof="0" dirty="0">
                <a:latin typeface="Microsoft Sans Serif"/>
                <a:cs typeface="Microsoft Sans Serif"/>
              </a:rPr>
              <a:t>10</a:t>
            </a:r>
            <a:r>
              <a:rPr lang="en-ZA" sz="1000" spc="20" noProof="0" dirty="0">
                <a:latin typeface="Microsoft Sans Serif"/>
                <a:cs typeface="Microsoft Sans Serif"/>
              </a:rPr>
              <a:t> </a:t>
            </a:r>
            <a:r>
              <a:rPr lang="en-ZA" sz="1000" noProof="0" dirty="0">
                <a:latin typeface="Microsoft Sans Serif"/>
                <a:cs typeface="Microsoft Sans Serif"/>
              </a:rPr>
              <a:t>participants</a:t>
            </a:r>
            <a:r>
              <a:rPr lang="en-ZA" sz="1000" spc="90" noProof="0" dirty="0">
                <a:latin typeface="Microsoft Sans Serif"/>
                <a:cs typeface="Microsoft Sans Serif"/>
              </a:rPr>
              <a:t> </a:t>
            </a:r>
            <a:r>
              <a:rPr lang="en-ZA" sz="1000" noProof="0" dirty="0">
                <a:latin typeface="Microsoft Sans Serif"/>
                <a:cs typeface="Microsoft Sans Serif"/>
              </a:rPr>
              <a:t>may</a:t>
            </a:r>
            <a:r>
              <a:rPr lang="en-ZA" sz="1000" spc="5" noProof="0" dirty="0">
                <a:latin typeface="Microsoft Sans Serif"/>
                <a:cs typeface="Microsoft Sans Serif"/>
              </a:rPr>
              <a:t> </a:t>
            </a:r>
            <a:r>
              <a:rPr lang="en-ZA" sz="1000" noProof="0" dirty="0">
                <a:latin typeface="Microsoft Sans Serif"/>
                <a:cs typeface="Microsoft Sans Serif"/>
              </a:rPr>
              <a:t>be</a:t>
            </a:r>
            <a:r>
              <a:rPr lang="en-ZA" sz="1000" spc="15" noProof="0" dirty="0">
                <a:latin typeface="Microsoft Sans Serif"/>
                <a:cs typeface="Microsoft Sans Serif"/>
              </a:rPr>
              <a:t> </a:t>
            </a:r>
            <a:r>
              <a:rPr lang="en-ZA" sz="1000" noProof="0" dirty="0">
                <a:latin typeface="Microsoft Sans Serif"/>
                <a:cs typeface="Microsoft Sans Serif"/>
              </a:rPr>
              <a:t>cancelled</a:t>
            </a:r>
            <a:r>
              <a:rPr lang="en-ZA" sz="1000" spc="25" noProof="0" dirty="0">
                <a:latin typeface="Microsoft Sans Serif"/>
                <a:cs typeface="Microsoft Sans Serif"/>
              </a:rPr>
              <a:t> </a:t>
            </a:r>
            <a:r>
              <a:rPr lang="en-ZA" sz="1000" noProof="0" dirty="0">
                <a:latin typeface="Microsoft Sans Serif"/>
                <a:cs typeface="Microsoft Sans Serif"/>
              </a:rPr>
              <a:t>or</a:t>
            </a:r>
            <a:r>
              <a:rPr lang="en-ZA" sz="1000" spc="25" noProof="0" dirty="0">
                <a:latin typeface="Microsoft Sans Serif"/>
                <a:cs typeface="Microsoft Sans Serif"/>
              </a:rPr>
              <a:t> </a:t>
            </a:r>
            <a:r>
              <a:rPr lang="en-ZA" sz="1000" spc="-10" noProof="0" dirty="0">
                <a:latin typeface="Microsoft Sans Serif"/>
                <a:cs typeface="Microsoft Sans Serif"/>
              </a:rPr>
              <a:t>postponed.</a:t>
            </a:r>
            <a:endParaRPr lang="en-ZA" sz="1000" noProof="0" dirty="0">
              <a:latin typeface="Microsoft Sans Serif"/>
              <a:cs typeface="Microsoft Sans Serif"/>
            </a:endParaRPr>
          </a:p>
          <a:p>
            <a:pPr algn="just">
              <a:lnSpc>
                <a:spcPct val="100000"/>
              </a:lnSpc>
              <a:spcBef>
                <a:spcPts val="310"/>
              </a:spcBef>
              <a:buClr>
                <a:srgbClr val="E6520E"/>
              </a:buClr>
              <a:buFont typeface="Microsoft Sans Serif"/>
              <a:buChar char="•"/>
            </a:pPr>
            <a:endParaRPr lang="en-ZA" sz="1000" noProof="0" dirty="0">
              <a:latin typeface="Microsoft Sans Serif"/>
              <a:cs typeface="Microsoft Sans Serif"/>
            </a:endParaRPr>
          </a:p>
          <a:p>
            <a:pPr marL="19685" marR="173355" indent="-635" algn="just">
              <a:lnSpc>
                <a:spcPct val="100000"/>
              </a:lnSpc>
              <a:spcBef>
                <a:spcPts val="5"/>
              </a:spcBef>
            </a:pPr>
            <a:r>
              <a:rPr lang="en-ZA" sz="1000" noProof="0" dirty="0">
                <a:latin typeface="Microsoft Sans Serif"/>
                <a:cs typeface="Microsoft Sans Serif"/>
              </a:rPr>
              <a:t>The</a:t>
            </a:r>
            <a:r>
              <a:rPr lang="en-ZA" sz="1000" spc="-50" noProof="0" dirty="0">
                <a:latin typeface="Microsoft Sans Serif"/>
                <a:cs typeface="Microsoft Sans Serif"/>
              </a:rPr>
              <a:t> </a:t>
            </a:r>
            <a:r>
              <a:rPr lang="en-ZA" sz="1000" noProof="0" dirty="0">
                <a:latin typeface="Microsoft Sans Serif"/>
                <a:cs typeface="Microsoft Sans Serif"/>
              </a:rPr>
              <a:t>University</a:t>
            </a:r>
            <a:r>
              <a:rPr lang="en-ZA" sz="1000" spc="-40" noProof="0" dirty="0">
                <a:latin typeface="Microsoft Sans Serif"/>
                <a:cs typeface="Microsoft Sans Serif"/>
              </a:rPr>
              <a:t> </a:t>
            </a:r>
            <a:r>
              <a:rPr lang="en-ZA" sz="1000" noProof="0" dirty="0">
                <a:latin typeface="Microsoft Sans Serif"/>
                <a:cs typeface="Microsoft Sans Serif"/>
              </a:rPr>
              <a:t>of</a:t>
            </a:r>
            <a:r>
              <a:rPr lang="en-ZA" sz="1000" spc="-45" noProof="0" dirty="0">
                <a:latin typeface="Microsoft Sans Serif"/>
                <a:cs typeface="Microsoft Sans Serif"/>
              </a:rPr>
              <a:t> </a:t>
            </a:r>
            <a:r>
              <a:rPr lang="en-ZA" sz="1000" spc="-20" noProof="0" dirty="0">
                <a:latin typeface="Microsoft Sans Serif"/>
                <a:cs typeface="Microsoft Sans Serif"/>
              </a:rPr>
              <a:t>Johannesburg</a:t>
            </a:r>
            <a:r>
              <a:rPr lang="en-ZA" sz="1000" noProof="0" dirty="0">
                <a:latin typeface="Microsoft Sans Serif"/>
                <a:cs typeface="Microsoft Sans Serif"/>
              </a:rPr>
              <a:t> </a:t>
            </a:r>
            <a:r>
              <a:rPr lang="en-ZA" sz="1000" spc="-20" noProof="0" dirty="0">
                <a:latin typeface="Microsoft Sans Serif"/>
                <a:cs typeface="Microsoft Sans Serif"/>
              </a:rPr>
              <a:t>encourages</a:t>
            </a:r>
            <a:r>
              <a:rPr lang="en-ZA" sz="1000" spc="10" noProof="0" dirty="0">
                <a:latin typeface="Microsoft Sans Serif"/>
                <a:cs typeface="Microsoft Sans Serif"/>
              </a:rPr>
              <a:t> </a:t>
            </a:r>
            <a:r>
              <a:rPr lang="en-ZA" sz="1000" noProof="0" dirty="0">
                <a:latin typeface="Microsoft Sans Serif"/>
                <a:cs typeface="Microsoft Sans Serif"/>
              </a:rPr>
              <a:t>academic</a:t>
            </a:r>
            <a:r>
              <a:rPr lang="en-ZA" sz="1000" spc="-5" noProof="0" dirty="0">
                <a:latin typeface="Microsoft Sans Serif"/>
                <a:cs typeface="Microsoft Sans Serif"/>
              </a:rPr>
              <a:t> </a:t>
            </a:r>
            <a:r>
              <a:rPr lang="en-ZA" sz="1000" noProof="0" dirty="0">
                <a:latin typeface="Microsoft Sans Serif"/>
                <a:cs typeface="Microsoft Sans Serif"/>
              </a:rPr>
              <a:t>debate</a:t>
            </a:r>
            <a:r>
              <a:rPr lang="en-ZA" sz="1000" spc="-25" noProof="0" dirty="0">
                <a:latin typeface="Microsoft Sans Serif"/>
                <a:cs typeface="Microsoft Sans Serif"/>
              </a:rPr>
              <a:t> </a:t>
            </a:r>
            <a:r>
              <a:rPr lang="en-ZA" sz="1000" noProof="0" dirty="0">
                <a:latin typeface="Microsoft Sans Serif"/>
                <a:cs typeface="Microsoft Sans Serif"/>
              </a:rPr>
              <a:t>and</a:t>
            </a:r>
            <a:r>
              <a:rPr lang="en-ZA" sz="1000" spc="-50" noProof="0" dirty="0">
                <a:latin typeface="Microsoft Sans Serif"/>
                <a:cs typeface="Microsoft Sans Serif"/>
              </a:rPr>
              <a:t> </a:t>
            </a:r>
            <a:r>
              <a:rPr lang="en-ZA" sz="1000" noProof="0" dirty="0">
                <a:latin typeface="Microsoft Sans Serif"/>
                <a:cs typeface="Microsoft Sans Serif"/>
              </a:rPr>
              <a:t>discussion</a:t>
            </a:r>
            <a:r>
              <a:rPr lang="en-ZA" sz="1000" spc="-10" noProof="0" dirty="0">
                <a:latin typeface="Microsoft Sans Serif"/>
                <a:cs typeface="Microsoft Sans Serif"/>
              </a:rPr>
              <a:t> </a:t>
            </a:r>
            <a:r>
              <a:rPr lang="en-ZA" sz="1000" noProof="0" dirty="0">
                <a:latin typeface="Microsoft Sans Serif"/>
                <a:cs typeface="Microsoft Sans Serif"/>
              </a:rPr>
              <a:t>that</a:t>
            </a:r>
            <a:r>
              <a:rPr lang="en-ZA" sz="1000" spc="-35" noProof="0" dirty="0">
                <a:latin typeface="Microsoft Sans Serif"/>
                <a:cs typeface="Microsoft Sans Serif"/>
              </a:rPr>
              <a:t> </a:t>
            </a:r>
            <a:r>
              <a:rPr lang="en-ZA" sz="1000" noProof="0" dirty="0">
                <a:latin typeface="Microsoft Sans Serif"/>
                <a:cs typeface="Microsoft Sans Serif"/>
              </a:rPr>
              <a:t>are</a:t>
            </a:r>
            <a:r>
              <a:rPr lang="en-ZA" sz="1000" spc="-40" noProof="0" dirty="0">
                <a:latin typeface="Microsoft Sans Serif"/>
                <a:cs typeface="Microsoft Sans Serif"/>
              </a:rPr>
              <a:t> </a:t>
            </a:r>
            <a:r>
              <a:rPr lang="en-ZA" sz="1000" noProof="0" dirty="0">
                <a:latin typeface="Microsoft Sans Serif"/>
                <a:cs typeface="Microsoft Sans Serif"/>
              </a:rPr>
              <a:t>conducted</a:t>
            </a:r>
            <a:r>
              <a:rPr lang="en-ZA" sz="1000" spc="-15" noProof="0" dirty="0">
                <a:latin typeface="Microsoft Sans Serif"/>
                <a:cs typeface="Microsoft Sans Serif"/>
              </a:rPr>
              <a:t> </a:t>
            </a:r>
            <a:r>
              <a:rPr lang="en-ZA" sz="1000" noProof="0" dirty="0">
                <a:latin typeface="Microsoft Sans Serif"/>
                <a:cs typeface="Microsoft Sans Serif"/>
              </a:rPr>
              <a:t>in</a:t>
            </a:r>
            <a:r>
              <a:rPr lang="en-ZA" sz="1000" spc="-45" noProof="0" dirty="0">
                <a:latin typeface="Microsoft Sans Serif"/>
                <a:cs typeface="Microsoft Sans Serif"/>
              </a:rPr>
              <a:t> </a:t>
            </a:r>
            <a:r>
              <a:rPr lang="en-ZA" sz="1000" noProof="0" dirty="0">
                <a:latin typeface="Microsoft Sans Serif"/>
                <a:cs typeface="Microsoft Sans Serif"/>
              </a:rPr>
              <a:t>a</a:t>
            </a:r>
            <a:r>
              <a:rPr lang="en-ZA" sz="1000" spc="-50" noProof="0" dirty="0">
                <a:latin typeface="Microsoft Sans Serif"/>
                <a:cs typeface="Microsoft Sans Serif"/>
              </a:rPr>
              <a:t> </a:t>
            </a:r>
            <a:r>
              <a:rPr lang="en-ZA" sz="1000" noProof="0" dirty="0">
                <a:latin typeface="Microsoft Sans Serif"/>
                <a:cs typeface="Microsoft Sans Serif"/>
              </a:rPr>
              <a:t>manner</a:t>
            </a:r>
            <a:r>
              <a:rPr lang="en-ZA" sz="1000" spc="-15" noProof="0" dirty="0">
                <a:latin typeface="Microsoft Sans Serif"/>
                <a:cs typeface="Microsoft Sans Serif"/>
              </a:rPr>
              <a:t> </a:t>
            </a:r>
            <a:r>
              <a:rPr lang="en-ZA" sz="1000" noProof="0" dirty="0">
                <a:latin typeface="Microsoft Sans Serif"/>
                <a:cs typeface="Microsoft Sans Serif"/>
              </a:rPr>
              <a:t>that</a:t>
            </a:r>
            <a:r>
              <a:rPr lang="en-ZA" sz="1000" spc="-35" noProof="0" dirty="0">
                <a:latin typeface="Microsoft Sans Serif"/>
                <a:cs typeface="Microsoft Sans Serif"/>
              </a:rPr>
              <a:t> </a:t>
            </a:r>
            <a:r>
              <a:rPr lang="en-ZA" sz="1000" noProof="0" dirty="0">
                <a:latin typeface="Microsoft Sans Serif"/>
                <a:cs typeface="Microsoft Sans Serif"/>
              </a:rPr>
              <a:t>upholds</a:t>
            </a:r>
            <a:r>
              <a:rPr lang="en-ZA" sz="1000" spc="-20" noProof="0" dirty="0">
                <a:latin typeface="Microsoft Sans Serif"/>
                <a:cs typeface="Microsoft Sans Serif"/>
              </a:rPr>
              <a:t> </a:t>
            </a:r>
            <a:r>
              <a:rPr lang="en-ZA" sz="1000" spc="-10" noProof="0" dirty="0">
                <a:latin typeface="Microsoft Sans Serif"/>
                <a:cs typeface="Microsoft Sans Serif"/>
              </a:rPr>
              <a:t>respectful</a:t>
            </a:r>
            <a:r>
              <a:rPr lang="en-ZA" sz="1000" spc="500" noProof="0" dirty="0">
                <a:latin typeface="Microsoft Sans Serif"/>
                <a:cs typeface="Microsoft Sans Serif"/>
              </a:rPr>
              <a:t> </a:t>
            </a:r>
            <a:r>
              <a:rPr lang="en-ZA" sz="1000" spc="-20" noProof="0" dirty="0">
                <a:latin typeface="Microsoft Sans Serif"/>
                <a:cs typeface="Microsoft Sans Serif"/>
              </a:rPr>
              <a:t>interaction,</a:t>
            </a:r>
            <a:r>
              <a:rPr lang="en-ZA" sz="1000" spc="55" noProof="0" dirty="0">
                <a:latin typeface="Microsoft Sans Serif"/>
                <a:cs typeface="Microsoft Sans Serif"/>
              </a:rPr>
              <a:t> </a:t>
            </a:r>
            <a:r>
              <a:rPr lang="en-ZA" sz="1000" noProof="0" dirty="0">
                <a:latin typeface="Microsoft Sans Serif"/>
                <a:cs typeface="Microsoft Sans Serif"/>
              </a:rPr>
              <a:t>safety</a:t>
            </a:r>
            <a:r>
              <a:rPr lang="en-ZA" sz="1000" spc="20" noProof="0" dirty="0">
                <a:latin typeface="Microsoft Sans Serif"/>
                <a:cs typeface="Microsoft Sans Serif"/>
              </a:rPr>
              <a:t> </a:t>
            </a:r>
            <a:r>
              <a:rPr lang="en-ZA" sz="1000" noProof="0" dirty="0">
                <a:latin typeface="Microsoft Sans Serif"/>
                <a:cs typeface="Microsoft Sans Serif"/>
              </a:rPr>
              <a:t>of</a:t>
            </a:r>
            <a:r>
              <a:rPr lang="en-ZA" sz="1000" spc="-20" noProof="0" dirty="0">
                <a:latin typeface="Microsoft Sans Serif"/>
                <a:cs typeface="Microsoft Sans Serif"/>
              </a:rPr>
              <a:t> all</a:t>
            </a:r>
            <a:r>
              <a:rPr lang="en-ZA" sz="1000" spc="-25" noProof="0" dirty="0">
                <a:latin typeface="Microsoft Sans Serif"/>
                <a:cs typeface="Microsoft Sans Serif"/>
              </a:rPr>
              <a:t> </a:t>
            </a:r>
            <a:r>
              <a:rPr lang="en-ZA" sz="1000" spc="-10" noProof="0" dirty="0">
                <a:latin typeface="Microsoft Sans Serif"/>
                <a:cs typeface="Microsoft Sans Serif"/>
              </a:rPr>
              <a:t>involved,</a:t>
            </a:r>
            <a:r>
              <a:rPr lang="en-ZA" sz="1000" spc="25" noProof="0" dirty="0">
                <a:latin typeface="Microsoft Sans Serif"/>
                <a:cs typeface="Microsoft Sans Serif"/>
              </a:rPr>
              <a:t> </a:t>
            </a:r>
            <a:r>
              <a:rPr lang="en-ZA" sz="1000" noProof="0" dirty="0">
                <a:latin typeface="Microsoft Sans Serif"/>
                <a:cs typeface="Microsoft Sans Serif"/>
              </a:rPr>
              <a:t>and</a:t>
            </a:r>
            <a:r>
              <a:rPr lang="en-ZA" sz="1000" spc="-20" noProof="0" dirty="0">
                <a:latin typeface="Microsoft Sans Serif"/>
                <a:cs typeface="Microsoft Sans Serif"/>
              </a:rPr>
              <a:t> </a:t>
            </a:r>
            <a:r>
              <a:rPr lang="en-ZA" sz="1000" noProof="0" dirty="0">
                <a:latin typeface="Microsoft Sans Serif"/>
                <a:cs typeface="Microsoft Sans Serif"/>
              </a:rPr>
              <a:t>freedom</a:t>
            </a:r>
            <a:r>
              <a:rPr lang="en-ZA" sz="1000" spc="40" noProof="0" dirty="0">
                <a:latin typeface="Microsoft Sans Serif"/>
                <a:cs typeface="Microsoft Sans Serif"/>
              </a:rPr>
              <a:t> </a:t>
            </a:r>
            <a:r>
              <a:rPr lang="en-ZA" sz="1000" noProof="0" dirty="0">
                <a:latin typeface="Microsoft Sans Serif"/>
                <a:cs typeface="Microsoft Sans Serif"/>
              </a:rPr>
              <a:t>of</a:t>
            </a:r>
            <a:r>
              <a:rPr lang="en-ZA" sz="1000" spc="-30" noProof="0" dirty="0">
                <a:latin typeface="Microsoft Sans Serif"/>
                <a:cs typeface="Microsoft Sans Serif"/>
              </a:rPr>
              <a:t> </a:t>
            </a:r>
            <a:r>
              <a:rPr lang="en-ZA" sz="1000" spc="-20" noProof="0" dirty="0">
                <a:latin typeface="Microsoft Sans Serif"/>
                <a:cs typeface="Microsoft Sans Serif"/>
              </a:rPr>
              <a:t>association</a:t>
            </a:r>
            <a:r>
              <a:rPr lang="en-ZA" sz="1000" spc="35" noProof="0" dirty="0">
                <a:latin typeface="Microsoft Sans Serif"/>
                <a:cs typeface="Microsoft Sans Serif"/>
              </a:rPr>
              <a:t> </a:t>
            </a:r>
            <a:r>
              <a:rPr lang="en-ZA" sz="1000" noProof="0" dirty="0">
                <a:latin typeface="Microsoft Sans Serif"/>
                <a:cs typeface="Microsoft Sans Serif"/>
              </a:rPr>
              <a:t>as</a:t>
            </a:r>
            <a:r>
              <a:rPr lang="en-ZA" sz="1000" spc="-25" noProof="0" dirty="0">
                <a:latin typeface="Microsoft Sans Serif"/>
                <a:cs typeface="Microsoft Sans Serif"/>
              </a:rPr>
              <a:t> </a:t>
            </a:r>
            <a:r>
              <a:rPr lang="en-ZA" sz="1000" spc="-20" noProof="0" dirty="0">
                <a:latin typeface="Microsoft Sans Serif"/>
                <a:cs typeface="Microsoft Sans Serif"/>
              </a:rPr>
              <a:t>enshrined</a:t>
            </a:r>
            <a:r>
              <a:rPr lang="en-ZA" sz="1000" spc="25" noProof="0" dirty="0">
                <a:latin typeface="Microsoft Sans Serif"/>
                <a:cs typeface="Microsoft Sans Serif"/>
              </a:rPr>
              <a:t> </a:t>
            </a:r>
            <a:r>
              <a:rPr lang="en-ZA" sz="1000" noProof="0" dirty="0">
                <a:latin typeface="Microsoft Sans Serif"/>
                <a:cs typeface="Microsoft Sans Serif"/>
              </a:rPr>
              <a:t>in</a:t>
            </a:r>
            <a:r>
              <a:rPr lang="en-ZA" sz="1000" spc="-15" noProof="0" dirty="0">
                <a:latin typeface="Microsoft Sans Serif"/>
                <a:cs typeface="Microsoft Sans Serif"/>
              </a:rPr>
              <a:t> </a:t>
            </a:r>
            <a:r>
              <a:rPr lang="en-ZA" sz="1000" noProof="0" dirty="0">
                <a:latin typeface="Microsoft Sans Serif"/>
                <a:cs typeface="Microsoft Sans Serif"/>
              </a:rPr>
              <a:t>the</a:t>
            </a:r>
            <a:r>
              <a:rPr lang="en-ZA" sz="1000" spc="-20" noProof="0" dirty="0">
                <a:latin typeface="Microsoft Sans Serif"/>
                <a:cs typeface="Microsoft Sans Serif"/>
              </a:rPr>
              <a:t> </a:t>
            </a:r>
            <a:r>
              <a:rPr lang="en-ZA" sz="1000" noProof="0" dirty="0">
                <a:latin typeface="Microsoft Sans Serif"/>
                <a:cs typeface="Microsoft Sans Serif"/>
              </a:rPr>
              <a:t>law,</a:t>
            </a:r>
            <a:r>
              <a:rPr lang="en-ZA" sz="1000" spc="-5" noProof="0" dirty="0">
                <a:latin typeface="Microsoft Sans Serif"/>
                <a:cs typeface="Microsoft Sans Serif"/>
              </a:rPr>
              <a:t> </a:t>
            </a:r>
            <a:r>
              <a:rPr lang="en-ZA" sz="1000" noProof="0" dirty="0">
                <a:latin typeface="Microsoft Sans Serif"/>
                <a:cs typeface="Microsoft Sans Serif"/>
              </a:rPr>
              <a:t>the</a:t>
            </a:r>
            <a:r>
              <a:rPr lang="en-ZA" sz="1000" spc="-25" noProof="0" dirty="0">
                <a:latin typeface="Microsoft Sans Serif"/>
                <a:cs typeface="Microsoft Sans Serif"/>
              </a:rPr>
              <a:t> </a:t>
            </a:r>
            <a:r>
              <a:rPr lang="en-ZA" sz="1000" spc="-20" noProof="0" dirty="0">
                <a:latin typeface="Microsoft Sans Serif"/>
                <a:cs typeface="Microsoft Sans Serif"/>
              </a:rPr>
              <a:t>Constitution,</a:t>
            </a:r>
            <a:r>
              <a:rPr lang="en-ZA" sz="1000" spc="50" noProof="0" dirty="0">
                <a:latin typeface="Microsoft Sans Serif"/>
                <a:cs typeface="Microsoft Sans Serif"/>
              </a:rPr>
              <a:t> </a:t>
            </a:r>
            <a:r>
              <a:rPr lang="en-ZA" sz="1000" noProof="0" dirty="0">
                <a:latin typeface="Microsoft Sans Serif"/>
                <a:cs typeface="Microsoft Sans Serif"/>
              </a:rPr>
              <a:t>and</a:t>
            </a:r>
            <a:r>
              <a:rPr lang="en-ZA" sz="1000" spc="-20" noProof="0" dirty="0">
                <a:latin typeface="Microsoft Sans Serif"/>
                <a:cs typeface="Microsoft Sans Serif"/>
              </a:rPr>
              <a:t> </a:t>
            </a:r>
            <a:r>
              <a:rPr lang="en-ZA" sz="1000" noProof="0" dirty="0">
                <a:latin typeface="Microsoft Sans Serif"/>
                <a:cs typeface="Microsoft Sans Serif"/>
              </a:rPr>
              <a:t>within</a:t>
            </a:r>
            <a:r>
              <a:rPr lang="en-ZA" sz="1000" spc="-5" noProof="0" dirty="0">
                <a:latin typeface="Microsoft Sans Serif"/>
                <a:cs typeface="Microsoft Sans Serif"/>
              </a:rPr>
              <a:t> </a:t>
            </a:r>
            <a:r>
              <a:rPr lang="en-ZA" sz="1000" noProof="0" dirty="0">
                <a:latin typeface="Microsoft Sans Serif"/>
                <a:cs typeface="Microsoft Sans Serif"/>
              </a:rPr>
              <a:t>the</a:t>
            </a:r>
            <a:r>
              <a:rPr lang="en-ZA" sz="1000" spc="-20" noProof="0" dirty="0">
                <a:latin typeface="Microsoft Sans Serif"/>
                <a:cs typeface="Microsoft Sans Serif"/>
              </a:rPr>
              <a:t> boundaries</a:t>
            </a:r>
            <a:r>
              <a:rPr lang="en-ZA" sz="1000" spc="40" noProof="0" dirty="0">
                <a:latin typeface="Microsoft Sans Serif"/>
                <a:cs typeface="Microsoft Sans Serif"/>
              </a:rPr>
              <a:t> </a:t>
            </a:r>
            <a:r>
              <a:rPr lang="en-ZA" sz="1000" noProof="0" dirty="0">
                <a:latin typeface="Microsoft Sans Serif"/>
                <a:cs typeface="Microsoft Sans Serif"/>
              </a:rPr>
              <a:t>of</a:t>
            </a:r>
            <a:r>
              <a:rPr lang="en-ZA" sz="1000" spc="-15" noProof="0" dirty="0">
                <a:latin typeface="Microsoft Sans Serif"/>
                <a:cs typeface="Microsoft Sans Serif"/>
              </a:rPr>
              <a:t> </a:t>
            </a:r>
            <a:r>
              <a:rPr lang="en-ZA" sz="1000" spc="-25" noProof="0" dirty="0">
                <a:latin typeface="Microsoft Sans Serif"/>
                <a:cs typeface="Microsoft Sans Serif"/>
              </a:rPr>
              <a:t>the</a:t>
            </a:r>
            <a:r>
              <a:rPr lang="en-ZA" sz="1000" spc="500" noProof="0" dirty="0">
                <a:latin typeface="Microsoft Sans Serif"/>
                <a:cs typeface="Microsoft Sans Serif"/>
              </a:rPr>
              <a:t> </a:t>
            </a:r>
            <a:r>
              <a:rPr lang="en-ZA" sz="1000" noProof="0" dirty="0">
                <a:latin typeface="Microsoft Sans Serif"/>
                <a:cs typeface="Microsoft Sans Serif"/>
              </a:rPr>
              <a:t>University</a:t>
            </a:r>
            <a:r>
              <a:rPr lang="en-ZA" sz="1000" spc="20" noProof="0" dirty="0">
                <a:latin typeface="Microsoft Sans Serif"/>
                <a:cs typeface="Microsoft Sans Serif"/>
              </a:rPr>
              <a:t> </a:t>
            </a:r>
            <a:r>
              <a:rPr lang="en-ZA" sz="1000" noProof="0" dirty="0">
                <a:latin typeface="Microsoft Sans Serif"/>
                <a:cs typeface="Microsoft Sans Serif"/>
              </a:rPr>
              <a:t>policies.</a:t>
            </a:r>
            <a:r>
              <a:rPr lang="en-ZA" sz="1000" spc="40" noProof="0" dirty="0">
                <a:latin typeface="Microsoft Sans Serif"/>
                <a:cs typeface="Microsoft Sans Serif"/>
              </a:rPr>
              <a:t> </a:t>
            </a:r>
            <a:r>
              <a:rPr lang="en-ZA" sz="1000" spc="-10" noProof="0" dirty="0">
                <a:latin typeface="Microsoft Sans Serif"/>
                <a:cs typeface="Microsoft Sans Serif"/>
              </a:rPr>
              <a:t>The</a:t>
            </a:r>
            <a:r>
              <a:rPr lang="en-ZA" sz="1000" spc="-40" noProof="0" dirty="0">
                <a:latin typeface="Microsoft Sans Serif"/>
                <a:cs typeface="Microsoft Sans Serif"/>
              </a:rPr>
              <a:t> </a:t>
            </a:r>
            <a:r>
              <a:rPr lang="en-ZA" sz="1000" noProof="0" dirty="0">
                <a:latin typeface="Microsoft Sans Serif"/>
                <a:cs typeface="Microsoft Sans Serif"/>
              </a:rPr>
              <a:t>views</a:t>
            </a:r>
            <a:r>
              <a:rPr lang="en-ZA" sz="1000" spc="445" noProof="0" dirty="0">
                <a:latin typeface="Microsoft Sans Serif"/>
                <a:cs typeface="Microsoft Sans Serif"/>
              </a:rPr>
              <a:t> </a:t>
            </a:r>
            <a:r>
              <a:rPr lang="en-ZA" sz="1000" spc="-10" noProof="0" dirty="0">
                <a:latin typeface="Microsoft Sans Serif"/>
                <a:cs typeface="Microsoft Sans Serif"/>
              </a:rPr>
              <a:t>expressed</a:t>
            </a:r>
            <a:r>
              <a:rPr lang="en-ZA" sz="1000" spc="50" noProof="0" dirty="0">
                <a:latin typeface="Microsoft Sans Serif"/>
                <a:cs typeface="Microsoft Sans Serif"/>
              </a:rPr>
              <a:t> </a:t>
            </a:r>
            <a:r>
              <a:rPr lang="en-ZA" sz="1000" noProof="0" dirty="0">
                <a:latin typeface="Microsoft Sans Serif"/>
                <a:cs typeface="Microsoft Sans Serif"/>
              </a:rPr>
              <a:t>during</a:t>
            </a:r>
            <a:r>
              <a:rPr lang="en-ZA" sz="1000" spc="70" noProof="0" dirty="0">
                <a:latin typeface="Microsoft Sans Serif"/>
                <a:cs typeface="Microsoft Sans Serif"/>
              </a:rPr>
              <a:t> </a:t>
            </a:r>
            <a:r>
              <a:rPr lang="en-ZA" sz="1000" spc="-20" noProof="0" dirty="0">
                <a:latin typeface="Microsoft Sans Serif"/>
                <a:cs typeface="Microsoft Sans Serif"/>
              </a:rPr>
              <a:t>events</a:t>
            </a:r>
            <a:r>
              <a:rPr lang="en-ZA" sz="1000" spc="-15" noProof="0" dirty="0">
                <a:latin typeface="Microsoft Sans Serif"/>
                <a:cs typeface="Microsoft Sans Serif"/>
              </a:rPr>
              <a:t> </a:t>
            </a:r>
            <a:r>
              <a:rPr lang="en-ZA" sz="1000" noProof="0" dirty="0">
                <a:latin typeface="Microsoft Sans Serif"/>
                <a:cs typeface="Microsoft Sans Serif"/>
              </a:rPr>
              <a:t>are</a:t>
            </a:r>
            <a:r>
              <a:rPr lang="en-ZA" sz="1000" spc="-20" noProof="0" dirty="0">
                <a:latin typeface="Microsoft Sans Serif"/>
                <a:cs typeface="Microsoft Sans Serif"/>
              </a:rPr>
              <a:t> expressed</a:t>
            </a:r>
            <a:r>
              <a:rPr lang="en-ZA" sz="1000" spc="20" noProof="0" dirty="0">
                <a:latin typeface="Microsoft Sans Serif"/>
                <a:cs typeface="Microsoft Sans Serif"/>
              </a:rPr>
              <a:t> </a:t>
            </a:r>
            <a:r>
              <a:rPr lang="en-ZA" sz="1000" noProof="0" dirty="0">
                <a:latin typeface="Microsoft Sans Serif"/>
                <a:cs typeface="Microsoft Sans Serif"/>
              </a:rPr>
              <a:t>in</a:t>
            </a:r>
            <a:r>
              <a:rPr lang="en-ZA" sz="1000" spc="-25" noProof="0" dirty="0">
                <a:latin typeface="Microsoft Sans Serif"/>
                <a:cs typeface="Microsoft Sans Serif"/>
              </a:rPr>
              <a:t> </a:t>
            </a:r>
            <a:r>
              <a:rPr lang="en-ZA" sz="1000" noProof="0" dirty="0">
                <a:latin typeface="Microsoft Sans Serif"/>
                <a:cs typeface="Microsoft Sans Serif"/>
              </a:rPr>
              <a:t>a</a:t>
            </a:r>
            <a:r>
              <a:rPr lang="en-ZA" sz="1000" spc="-40" noProof="0" dirty="0">
                <a:latin typeface="Microsoft Sans Serif"/>
                <a:cs typeface="Microsoft Sans Serif"/>
              </a:rPr>
              <a:t> </a:t>
            </a:r>
            <a:r>
              <a:rPr lang="en-ZA" sz="1000" noProof="0" dirty="0">
                <a:latin typeface="Microsoft Sans Serif"/>
                <a:cs typeface="Microsoft Sans Serif"/>
              </a:rPr>
              <a:t>personal</a:t>
            </a:r>
            <a:r>
              <a:rPr lang="en-ZA" sz="1000" spc="5" noProof="0" dirty="0">
                <a:latin typeface="Microsoft Sans Serif"/>
                <a:cs typeface="Microsoft Sans Serif"/>
              </a:rPr>
              <a:t> </a:t>
            </a:r>
            <a:r>
              <a:rPr lang="en-ZA" sz="1000" noProof="0" dirty="0">
                <a:latin typeface="Microsoft Sans Serif"/>
                <a:cs typeface="Microsoft Sans Serif"/>
              </a:rPr>
              <a:t>capacity</a:t>
            </a:r>
            <a:r>
              <a:rPr lang="en-ZA" sz="1000" spc="15" noProof="0" dirty="0">
                <a:latin typeface="Microsoft Sans Serif"/>
                <a:cs typeface="Microsoft Sans Serif"/>
              </a:rPr>
              <a:t> </a:t>
            </a:r>
            <a:r>
              <a:rPr lang="en-ZA" sz="1000" noProof="0" dirty="0">
                <a:latin typeface="Microsoft Sans Serif"/>
                <a:cs typeface="Microsoft Sans Serif"/>
              </a:rPr>
              <a:t>and</a:t>
            </a:r>
            <a:r>
              <a:rPr lang="en-ZA" sz="1000" spc="-40" noProof="0" dirty="0">
                <a:latin typeface="Microsoft Sans Serif"/>
                <a:cs typeface="Microsoft Sans Serif"/>
              </a:rPr>
              <a:t> </a:t>
            </a:r>
            <a:r>
              <a:rPr lang="en-ZA" sz="1000" noProof="0" dirty="0">
                <a:latin typeface="Microsoft Sans Serif"/>
                <a:cs typeface="Microsoft Sans Serif"/>
              </a:rPr>
              <a:t>do</a:t>
            </a:r>
            <a:r>
              <a:rPr lang="en-ZA" sz="1000" spc="-40" noProof="0" dirty="0">
                <a:latin typeface="Microsoft Sans Serif"/>
                <a:cs typeface="Microsoft Sans Serif"/>
              </a:rPr>
              <a:t> </a:t>
            </a:r>
            <a:r>
              <a:rPr lang="en-ZA" sz="1000" noProof="0" dirty="0">
                <a:latin typeface="Microsoft Sans Serif"/>
                <a:cs typeface="Microsoft Sans Serif"/>
              </a:rPr>
              <a:t>not</a:t>
            </a:r>
            <a:r>
              <a:rPr lang="en-ZA" sz="1000" spc="-5" noProof="0" dirty="0">
                <a:latin typeface="Microsoft Sans Serif"/>
                <a:cs typeface="Microsoft Sans Serif"/>
              </a:rPr>
              <a:t> </a:t>
            </a:r>
            <a:r>
              <a:rPr lang="en-ZA" sz="1000" spc="-20" noProof="0" dirty="0">
                <a:latin typeface="Microsoft Sans Serif"/>
                <a:cs typeface="Microsoft Sans Serif"/>
              </a:rPr>
              <a:t>necessarily</a:t>
            </a:r>
            <a:r>
              <a:rPr lang="en-ZA" sz="1000" spc="40" noProof="0" dirty="0">
                <a:latin typeface="Microsoft Sans Serif"/>
                <a:cs typeface="Microsoft Sans Serif"/>
              </a:rPr>
              <a:t> </a:t>
            </a:r>
            <a:r>
              <a:rPr lang="en-ZA" sz="1000" noProof="0" dirty="0">
                <a:latin typeface="Microsoft Sans Serif"/>
                <a:cs typeface="Microsoft Sans Serif"/>
              </a:rPr>
              <a:t>reflect</a:t>
            </a:r>
            <a:r>
              <a:rPr lang="en-ZA" sz="1000" spc="30" noProof="0" dirty="0">
                <a:latin typeface="Microsoft Sans Serif"/>
                <a:cs typeface="Microsoft Sans Serif"/>
              </a:rPr>
              <a:t> </a:t>
            </a:r>
            <a:r>
              <a:rPr lang="en-ZA" sz="1000" spc="-25" noProof="0" dirty="0">
                <a:latin typeface="Microsoft Sans Serif"/>
                <a:cs typeface="Microsoft Sans Serif"/>
              </a:rPr>
              <a:t>the</a:t>
            </a:r>
            <a:r>
              <a:rPr lang="en-ZA" sz="1000" spc="500" noProof="0" dirty="0">
                <a:latin typeface="Microsoft Sans Serif"/>
                <a:cs typeface="Microsoft Sans Serif"/>
              </a:rPr>
              <a:t> </a:t>
            </a:r>
            <a:r>
              <a:rPr lang="en-ZA" sz="1000" noProof="0" dirty="0">
                <a:latin typeface="Microsoft Sans Serif"/>
                <a:cs typeface="Microsoft Sans Serif"/>
              </a:rPr>
              <a:t>views</a:t>
            </a:r>
            <a:r>
              <a:rPr lang="en-ZA" sz="1000" spc="-40" noProof="0" dirty="0">
                <a:latin typeface="Microsoft Sans Serif"/>
                <a:cs typeface="Microsoft Sans Serif"/>
              </a:rPr>
              <a:t> </a:t>
            </a:r>
            <a:r>
              <a:rPr lang="en-ZA" sz="1000" noProof="0" dirty="0">
                <a:latin typeface="Microsoft Sans Serif"/>
                <a:cs typeface="Microsoft Sans Serif"/>
              </a:rPr>
              <a:t>of</a:t>
            </a:r>
            <a:r>
              <a:rPr lang="en-ZA" sz="1000" spc="-40" noProof="0" dirty="0">
                <a:latin typeface="Microsoft Sans Serif"/>
                <a:cs typeface="Microsoft Sans Serif"/>
              </a:rPr>
              <a:t> </a:t>
            </a:r>
            <a:r>
              <a:rPr lang="en-ZA" sz="1000" noProof="0" dirty="0">
                <a:latin typeface="Microsoft Sans Serif"/>
                <a:cs typeface="Microsoft Sans Serif"/>
              </a:rPr>
              <a:t>the</a:t>
            </a:r>
            <a:r>
              <a:rPr lang="en-ZA" sz="1000" spc="-25" noProof="0" dirty="0">
                <a:latin typeface="Microsoft Sans Serif"/>
                <a:cs typeface="Microsoft Sans Serif"/>
              </a:rPr>
              <a:t> </a:t>
            </a:r>
            <a:r>
              <a:rPr lang="en-ZA" sz="1000" noProof="0" dirty="0">
                <a:latin typeface="Microsoft Sans Serif"/>
                <a:cs typeface="Microsoft Sans Serif"/>
              </a:rPr>
              <a:t>University of</a:t>
            </a:r>
            <a:r>
              <a:rPr lang="en-ZA" sz="1000" spc="-25" noProof="0" dirty="0">
                <a:latin typeface="Microsoft Sans Serif"/>
                <a:cs typeface="Microsoft Sans Serif"/>
              </a:rPr>
              <a:t> </a:t>
            </a:r>
            <a:r>
              <a:rPr lang="en-ZA" sz="1000" spc="-10" noProof="0" dirty="0">
                <a:latin typeface="Microsoft Sans Serif"/>
                <a:cs typeface="Microsoft Sans Serif"/>
              </a:rPr>
              <a:t>Johannesburg.</a:t>
            </a:r>
          </a:p>
          <a:p>
            <a:pPr marL="190500" marR="173355" indent="-171450" algn="just">
              <a:lnSpc>
                <a:spcPct val="100000"/>
              </a:lnSpc>
              <a:spcBef>
                <a:spcPts val="5"/>
              </a:spcBef>
              <a:buClr>
                <a:srgbClr val="E6520E"/>
              </a:buClr>
              <a:buFont typeface="Arial" panose="020B0604020202020204" pitchFamily="34" charset="0"/>
              <a:buChar char="•"/>
            </a:pPr>
            <a:r>
              <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rPr>
              <a:t>Visit our Moodle communities via </a:t>
            </a:r>
            <a:r>
              <a:rPr lang="en-US" sz="1000" dirty="0" err="1">
                <a:latin typeface="Microsoft Sans Serif" panose="020B0604020202020204" pitchFamily="34" charset="0"/>
                <a:ea typeface="Microsoft Sans Serif" panose="020B0604020202020204" pitchFamily="34" charset="0"/>
                <a:cs typeface="Microsoft Sans Serif" panose="020B0604020202020204" pitchFamily="34" charset="0"/>
              </a:rPr>
              <a:t>uLink</a:t>
            </a:r>
            <a:r>
              <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rPr>
              <a:t>: 250CM_162 - Supervisor Community Forum and 250CM_176 - Post Doctoral Research Fellows Community</a:t>
            </a:r>
          </a:p>
          <a:p>
            <a:pPr marL="190500" marR="173355" indent="-171450" algn="just">
              <a:lnSpc>
                <a:spcPct val="100000"/>
              </a:lnSpc>
              <a:spcBef>
                <a:spcPts val="5"/>
              </a:spcBef>
              <a:buClr>
                <a:srgbClr val="E6520E"/>
              </a:buClr>
              <a:buFont typeface="Arial" panose="020B0604020202020204" pitchFamily="34" charset="0"/>
              <a:buChar char="•"/>
            </a:pPr>
            <a:r>
              <a:rPr lang="en-US" sz="1000" spc="-10" dirty="0">
                <a:latin typeface="Microsoft Sans Serif"/>
                <a:cs typeface="Microsoft Sans Serif"/>
              </a:rPr>
              <a:t>Sign up for our new booking and communication platform - The RCD Management System (RCDMS): </a:t>
            </a:r>
            <a:r>
              <a:rPr lang="en-US" sz="1000" spc="-10" dirty="0">
                <a:latin typeface="Microsoft Sans Serif"/>
                <a:cs typeface="Microsoft Sans Serif"/>
                <a:hlinkClick r:id="rId6"/>
              </a:rPr>
              <a:t>https://rcdms.uj.ac.za/</a:t>
            </a:r>
            <a:endParaRPr lang="en-US" sz="1000" spc="-10" dirty="0">
              <a:latin typeface="Microsoft Sans Serif"/>
              <a:cs typeface="Microsoft Sans Serif"/>
            </a:endParaRPr>
          </a:p>
          <a:p>
            <a:pPr marL="190500" marR="173355" indent="-171450" algn="just">
              <a:lnSpc>
                <a:spcPct val="100000"/>
              </a:lnSpc>
              <a:spcBef>
                <a:spcPts val="5"/>
              </a:spcBef>
              <a:buClr>
                <a:srgbClr val="E6520E"/>
              </a:buClr>
              <a:buFont typeface="Arial" panose="020B0604020202020204" pitchFamily="34" charset="0"/>
              <a:buChar char="•"/>
            </a:pPr>
            <a:r>
              <a:rPr lang="en-ZA" sz="1000" noProof="0" dirty="0">
                <a:latin typeface="Microsoft Sans Serif"/>
                <a:cs typeface="Microsoft Sans Serif"/>
              </a:rPr>
              <a:t>For</a:t>
            </a:r>
            <a:r>
              <a:rPr lang="en-ZA" sz="1000" spc="50" noProof="0" dirty="0">
                <a:latin typeface="Microsoft Sans Serif"/>
                <a:cs typeface="Microsoft Sans Serif"/>
              </a:rPr>
              <a:t> </a:t>
            </a:r>
            <a:r>
              <a:rPr lang="en-ZA" sz="1000" noProof="0" dirty="0">
                <a:latin typeface="Microsoft Sans Serif"/>
                <a:cs typeface="Microsoft Sans Serif"/>
              </a:rPr>
              <a:t>more</a:t>
            </a:r>
            <a:r>
              <a:rPr lang="en-ZA" sz="1000" spc="80" noProof="0" dirty="0">
                <a:latin typeface="Microsoft Sans Serif"/>
                <a:cs typeface="Microsoft Sans Serif"/>
              </a:rPr>
              <a:t> </a:t>
            </a:r>
            <a:r>
              <a:rPr lang="en-ZA" sz="1000" spc="-10" noProof="0" dirty="0">
                <a:latin typeface="Microsoft Sans Serif"/>
                <a:cs typeface="Microsoft Sans Serif"/>
              </a:rPr>
              <a:t>information,</a:t>
            </a:r>
            <a:r>
              <a:rPr lang="en-ZA" sz="1000" spc="145" noProof="0" dirty="0">
                <a:latin typeface="Microsoft Sans Serif"/>
                <a:cs typeface="Microsoft Sans Serif"/>
              </a:rPr>
              <a:t> </a:t>
            </a:r>
            <a:r>
              <a:rPr lang="en-ZA" sz="1000" noProof="0" dirty="0">
                <a:latin typeface="Microsoft Sans Serif"/>
                <a:cs typeface="Microsoft Sans Serif"/>
              </a:rPr>
              <a:t>please</a:t>
            </a:r>
            <a:r>
              <a:rPr lang="en-ZA" sz="1000" spc="50" noProof="0" dirty="0">
                <a:latin typeface="Microsoft Sans Serif"/>
                <a:cs typeface="Microsoft Sans Serif"/>
              </a:rPr>
              <a:t> </a:t>
            </a:r>
            <a:r>
              <a:rPr lang="en-ZA" sz="1000" noProof="0" dirty="0">
                <a:latin typeface="Microsoft Sans Serif"/>
                <a:cs typeface="Microsoft Sans Serif"/>
              </a:rPr>
              <a:t>visit</a:t>
            </a:r>
            <a:r>
              <a:rPr lang="en-ZA" sz="1000" spc="80" noProof="0" dirty="0">
                <a:latin typeface="Microsoft Sans Serif"/>
                <a:cs typeface="Microsoft Sans Serif"/>
              </a:rPr>
              <a:t> </a:t>
            </a:r>
            <a:r>
              <a:rPr lang="en-ZA" sz="1000" noProof="0" dirty="0">
                <a:latin typeface="Microsoft Sans Serif"/>
                <a:cs typeface="Microsoft Sans Serif"/>
              </a:rPr>
              <a:t>our</a:t>
            </a:r>
            <a:r>
              <a:rPr lang="en-ZA" sz="1000" spc="65" noProof="0" dirty="0">
                <a:latin typeface="Microsoft Sans Serif"/>
                <a:cs typeface="Microsoft Sans Serif"/>
              </a:rPr>
              <a:t> </a:t>
            </a:r>
            <a:r>
              <a:rPr lang="en-ZA" sz="1000" noProof="0" dirty="0">
                <a:latin typeface="Microsoft Sans Serif"/>
                <a:cs typeface="Microsoft Sans Serif"/>
              </a:rPr>
              <a:t>website:</a:t>
            </a:r>
            <a:r>
              <a:rPr lang="en-ZA" sz="1000" spc="90" noProof="0" dirty="0">
                <a:latin typeface="Microsoft Sans Serif"/>
                <a:cs typeface="Microsoft Sans Serif"/>
              </a:rPr>
              <a:t> </a:t>
            </a:r>
            <a:r>
              <a:rPr lang="en-ZA" sz="1000" u="sng" spc="-25" noProof="0" dirty="0">
                <a:solidFill>
                  <a:srgbClr val="0000FF"/>
                </a:solidFill>
                <a:uFill>
                  <a:solidFill>
                    <a:srgbClr val="000000"/>
                  </a:solidFill>
                </a:uFill>
                <a:latin typeface="Microsoft Sans Serif"/>
                <a:cs typeface="Microsoft Sans Serif"/>
                <a:hlinkClick r:id="rId7"/>
              </a:rPr>
              <a:t>https://www.uj.ac.za/postgraduate-school/research-</a:t>
            </a:r>
            <a:r>
              <a:rPr lang="en-ZA" sz="1000" u="sng" spc="-20" noProof="0" dirty="0">
                <a:solidFill>
                  <a:srgbClr val="0000FF"/>
                </a:solidFill>
                <a:uFill>
                  <a:solidFill>
                    <a:srgbClr val="000000"/>
                  </a:solidFill>
                </a:uFill>
                <a:latin typeface="Microsoft Sans Serif"/>
                <a:cs typeface="Microsoft Sans Serif"/>
                <a:hlinkClick r:id="rId7"/>
              </a:rPr>
              <a:t>capacity-</a:t>
            </a:r>
            <a:r>
              <a:rPr lang="en-ZA" sz="1000" u="sng" spc="-10" noProof="0" dirty="0">
                <a:solidFill>
                  <a:srgbClr val="0000FF"/>
                </a:solidFill>
                <a:uFill>
                  <a:solidFill>
                    <a:srgbClr val="000000"/>
                  </a:solidFill>
                </a:uFill>
                <a:latin typeface="Microsoft Sans Serif"/>
                <a:cs typeface="Microsoft Sans Serif"/>
                <a:hlinkClick r:id="rId7"/>
              </a:rPr>
              <a:t>developmen</a:t>
            </a:r>
            <a:r>
              <a:rPr lang="en-ZA" sz="1000" spc="-10" noProof="0" dirty="0">
                <a:solidFill>
                  <a:srgbClr val="0000FF"/>
                </a:solidFill>
                <a:latin typeface="Microsoft Sans Serif"/>
                <a:cs typeface="Microsoft Sans Serif"/>
                <a:hlinkClick r:id="rId7"/>
              </a:rPr>
              <a:t>t/</a:t>
            </a:r>
            <a:endParaRPr lang="en-ZA" sz="1000" noProof="0" dirty="0">
              <a:latin typeface="Microsoft Sans Serif"/>
              <a:cs typeface="Microsoft Sans Serif"/>
            </a:endParaRPr>
          </a:p>
        </p:txBody>
      </p:sp>
      <p:sp>
        <p:nvSpPr>
          <p:cNvPr id="4" name="object 38">
            <a:extLst>
              <a:ext uri="{FF2B5EF4-FFF2-40B4-BE49-F238E27FC236}">
                <a16:creationId xmlns:a16="http://schemas.microsoft.com/office/drawing/2014/main" id="{8B34E6F2-9E70-4E9C-1AAF-AD8FB69A4FC7}"/>
              </a:ext>
            </a:extLst>
          </p:cNvPr>
          <p:cNvSpPr txBox="1"/>
          <p:nvPr/>
        </p:nvSpPr>
        <p:spPr>
          <a:xfrm>
            <a:off x="190489" y="2590561"/>
            <a:ext cx="5794534" cy="235962"/>
          </a:xfrm>
          <a:prstGeom prst="rect">
            <a:avLst/>
          </a:prstGeom>
        </p:spPr>
        <p:txBody>
          <a:bodyPr vert="horz" wrap="square" lIns="0" tIns="50800" rIns="0" bIns="0" rtlCol="0">
            <a:spAutoFit/>
          </a:bodyPr>
          <a:lstStyle/>
          <a:p>
            <a:pPr marL="20320">
              <a:spcBef>
                <a:spcPts val="665"/>
              </a:spcBef>
            </a:pPr>
            <a:r>
              <a:rPr lang="en-ZA" sz="1200" spc="80" noProof="0" dirty="0">
                <a:solidFill>
                  <a:srgbClr val="DF5F0D"/>
                </a:solidFill>
                <a:latin typeface="Cambria"/>
                <a:cs typeface="Cambria"/>
              </a:rPr>
              <a:t>Category:</a:t>
            </a:r>
            <a:r>
              <a:rPr lang="en-ZA" sz="1200" spc="95" noProof="0" dirty="0">
                <a:solidFill>
                  <a:srgbClr val="DF5F0D"/>
                </a:solidFill>
                <a:latin typeface="Cambria"/>
                <a:cs typeface="Cambria"/>
              </a:rPr>
              <a:t> </a:t>
            </a:r>
            <a:r>
              <a:rPr lang="en-ZA" sz="1200" spc="95" dirty="0">
                <a:solidFill>
                  <a:srgbClr val="DF5F0D"/>
                </a:solidFill>
                <a:latin typeface="Cambria"/>
                <a:cs typeface="Cambria"/>
              </a:rPr>
              <a:t>Postdoctoral Research Fellows, Researchers, Academics and Staff</a:t>
            </a:r>
            <a:endParaRPr lang="en-ZA" sz="1200" noProof="0" dirty="0">
              <a:latin typeface="Cambria"/>
              <a:cs typeface="Cambria"/>
            </a:endParaRPr>
          </a:p>
        </p:txBody>
      </p:sp>
      <p:sp>
        <p:nvSpPr>
          <p:cNvPr id="2" name="object 39">
            <a:extLst>
              <a:ext uri="{FF2B5EF4-FFF2-40B4-BE49-F238E27FC236}">
                <a16:creationId xmlns:a16="http://schemas.microsoft.com/office/drawing/2014/main" id="{26543E60-BDEE-DF23-9D1C-00EA11CC4BE5}"/>
              </a:ext>
            </a:extLst>
          </p:cNvPr>
          <p:cNvSpPr txBox="1"/>
          <p:nvPr/>
        </p:nvSpPr>
        <p:spPr>
          <a:xfrm>
            <a:off x="190489" y="2947309"/>
            <a:ext cx="5781070" cy="1477840"/>
          </a:xfrm>
          <a:prstGeom prst="rect">
            <a:avLst/>
          </a:prstGeom>
        </p:spPr>
        <p:txBody>
          <a:bodyPr vert="horz" wrap="square" lIns="0" tIns="12700" rIns="0" bIns="0" rtlCol="0">
            <a:spAutoFit/>
          </a:bodyPr>
          <a:lstStyle/>
          <a:p>
            <a:pPr marL="12700" marR="5080" algn="just">
              <a:lnSpc>
                <a:spcPct val="150000"/>
              </a:lnSpc>
              <a:spcBef>
                <a:spcPts val="100"/>
              </a:spcBef>
            </a:pPr>
            <a:r>
              <a:rPr lang="en-US" sz="850" noProof="0" dirty="0">
                <a:latin typeface="Verdana"/>
                <a:cs typeface="Verdana"/>
              </a:rPr>
              <a:t>The Research Capacity Development (RCD) Unit is hosting a series of workshops on </a:t>
            </a:r>
            <a:r>
              <a:rPr lang="en-US" sz="850" noProof="0" dirty="0">
                <a:solidFill>
                  <a:schemeClr val="tx1"/>
                </a:solidFill>
                <a:latin typeface="Verdana" panose="020B0604030504040204" pitchFamily="34" charset="0"/>
                <a:ea typeface="Verdana" panose="020B0604030504040204" pitchFamily="34" charset="0"/>
                <a:cs typeface="Verdana"/>
              </a:rPr>
              <a:t>"</a:t>
            </a:r>
            <a:r>
              <a:rPr kumimoji="0" lang="en-US" sz="9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Critical Evaluation Skills for Research Proposals</a:t>
            </a:r>
            <a:r>
              <a:rPr lang="en-US" sz="850" noProof="0" dirty="0">
                <a:solidFill>
                  <a:schemeClr val="tx1"/>
                </a:solidFill>
                <a:latin typeface="Verdana" panose="020B0604030504040204" pitchFamily="34" charset="0"/>
                <a:ea typeface="Verdana" panose="020B0604030504040204" pitchFamily="34" charset="0"/>
                <a:cs typeface="Verdana"/>
              </a:rPr>
              <a:t>"</a:t>
            </a:r>
            <a:r>
              <a:rPr lang="en-US" sz="850" noProof="0" dirty="0">
                <a:solidFill>
                  <a:schemeClr val="tx1"/>
                </a:solidFill>
                <a:latin typeface="Verdana"/>
                <a:cs typeface="Verdana"/>
              </a:rPr>
              <a:t>. </a:t>
            </a:r>
            <a:r>
              <a:rPr lang="en-US" sz="850" noProof="0" dirty="0">
                <a:latin typeface="Verdana"/>
                <a:cs typeface="Verdana"/>
              </a:rPr>
              <a:t>During </a:t>
            </a:r>
            <a:r>
              <a:rPr lang="en-US" sz="850" dirty="0">
                <a:latin typeface="Verdana"/>
                <a:cs typeface="Verdana"/>
              </a:rPr>
              <a:t>May</a:t>
            </a:r>
            <a:r>
              <a:rPr lang="en-US" sz="850" noProof="0" dirty="0">
                <a:latin typeface="Verdana"/>
                <a:cs typeface="Verdana"/>
              </a:rPr>
              <a:t>, workshops will be presented via Microsoft (MS) Teams Webinars and the RCD Management System (RCDMS). Please be advised that we will soon migrate fully to RCDMS and will no longer offer the MS Teams Webinar option. </a:t>
            </a:r>
            <a:r>
              <a:rPr lang="en-ZA" sz="850" noProof="0" dirty="0">
                <a:latin typeface="Verdana"/>
                <a:cs typeface="Verdana"/>
              </a:rPr>
              <a:t>For more information on how to sign up </a:t>
            </a:r>
            <a:r>
              <a:rPr lang="en-US" sz="850" noProof="0" dirty="0">
                <a:latin typeface="Verdana"/>
                <a:cs typeface="Verdana"/>
              </a:rPr>
              <a:t>for the RCDMS platform and register for our workshops, </a:t>
            </a:r>
            <a:r>
              <a:rPr lang="en-US" sz="850" dirty="0">
                <a:latin typeface="Verdana"/>
                <a:cs typeface="Verdana"/>
              </a:rPr>
              <a:t>p</a:t>
            </a:r>
            <a:r>
              <a:rPr lang="en-ZA" sz="850" noProof="0" dirty="0">
                <a:latin typeface="Verdana"/>
                <a:cs typeface="Verdana"/>
              </a:rPr>
              <a:t>lease consult our user </a:t>
            </a:r>
            <a:r>
              <a:rPr lang="en-ZA" sz="850" dirty="0">
                <a:latin typeface="Verdana"/>
                <a:cs typeface="Verdana"/>
              </a:rPr>
              <a:t>guide</a:t>
            </a:r>
            <a:r>
              <a:rPr lang="en-ZA" sz="850" noProof="0" dirty="0">
                <a:latin typeface="Verdana"/>
                <a:cs typeface="Verdana"/>
              </a:rPr>
              <a:t> video: </a:t>
            </a:r>
            <a:r>
              <a:rPr lang="en-ZA" sz="850" noProof="0" dirty="0">
                <a:latin typeface="Verdana"/>
                <a:cs typeface="Verdana"/>
                <a:hlinkClick r:id="rId8"/>
              </a:rPr>
              <a:t>click here</a:t>
            </a:r>
            <a:r>
              <a:rPr lang="en-ZA" sz="850" noProof="0" dirty="0">
                <a:latin typeface="Verdana"/>
                <a:cs typeface="Verdana"/>
              </a:rPr>
              <a:t>.</a:t>
            </a:r>
          </a:p>
          <a:p>
            <a:pPr marL="12700" marR="5080" algn="just">
              <a:lnSpc>
                <a:spcPct val="150000"/>
              </a:lnSpc>
              <a:spcBef>
                <a:spcPts val="100"/>
              </a:spcBef>
            </a:pPr>
            <a:endParaRPr lang="en-ZA" sz="300" noProof="0" dirty="0">
              <a:latin typeface="Verdana"/>
              <a:cs typeface="Verdana"/>
            </a:endParaRPr>
          </a:p>
          <a:p>
            <a:pPr marL="12700" marR="5080" algn="just">
              <a:lnSpc>
                <a:spcPct val="150000"/>
              </a:lnSpc>
              <a:spcBef>
                <a:spcPts val="100"/>
              </a:spcBef>
            </a:pPr>
            <a:r>
              <a:rPr lang="en-ZA" sz="850" noProof="0" dirty="0">
                <a:latin typeface="Verdana"/>
                <a:cs typeface="Verdana"/>
              </a:rPr>
              <a:t>For each respective workshop, please</a:t>
            </a:r>
            <a:r>
              <a:rPr lang="en-ZA" sz="850" spc="-10" noProof="0" dirty="0">
                <a:latin typeface="Verdana"/>
                <a:cs typeface="Verdana"/>
              </a:rPr>
              <a:t> </a:t>
            </a:r>
            <a:r>
              <a:rPr lang="en-ZA" sz="850" noProof="0" dirty="0">
                <a:latin typeface="Verdana"/>
                <a:cs typeface="Verdana"/>
              </a:rPr>
              <a:t>register</a:t>
            </a:r>
            <a:r>
              <a:rPr lang="en-ZA" sz="850" spc="5" noProof="0" dirty="0">
                <a:latin typeface="Verdana"/>
                <a:cs typeface="Verdana"/>
              </a:rPr>
              <a:t> </a:t>
            </a:r>
            <a:r>
              <a:rPr lang="en-ZA" sz="850" spc="-10" noProof="0" dirty="0">
                <a:latin typeface="Verdana"/>
                <a:cs typeface="Verdana"/>
              </a:rPr>
              <a:t>using </a:t>
            </a:r>
            <a:r>
              <a:rPr lang="en-ZA" sz="850" noProof="0" dirty="0">
                <a:latin typeface="Verdana"/>
                <a:cs typeface="Verdana"/>
              </a:rPr>
              <a:t>the</a:t>
            </a:r>
            <a:r>
              <a:rPr lang="en-ZA" sz="850" spc="-5" dirty="0">
                <a:latin typeface="Verdana"/>
                <a:cs typeface="Verdana"/>
              </a:rPr>
              <a:t> MS Teams Webinar or RCDMS event page </a:t>
            </a:r>
            <a:r>
              <a:rPr lang="en-ZA" sz="850" noProof="0" dirty="0">
                <a:latin typeface="Verdana"/>
                <a:cs typeface="Verdana"/>
              </a:rPr>
              <a:t>links</a:t>
            </a:r>
            <a:r>
              <a:rPr lang="en-ZA" sz="850" spc="20" noProof="0" dirty="0">
                <a:latin typeface="Verdana"/>
                <a:cs typeface="Verdana"/>
              </a:rPr>
              <a:t> </a:t>
            </a:r>
            <a:r>
              <a:rPr lang="en-ZA" sz="850" noProof="0" dirty="0">
                <a:latin typeface="Verdana"/>
                <a:cs typeface="Verdana"/>
              </a:rPr>
              <a:t>below.</a:t>
            </a:r>
            <a:r>
              <a:rPr lang="en-ZA" sz="850" spc="-25" noProof="0" dirty="0">
                <a:latin typeface="Verdana"/>
                <a:cs typeface="Verdana"/>
              </a:rPr>
              <a:t> </a:t>
            </a:r>
            <a:r>
              <a:rPr lang="en-ZA" sz="850" noProof="0" dirty="0">
                <a:latin typeface="Verdana"/>
                <a:cs typeface="Verdana"/>
              </a:rPr>
              <a:t>For</a:t>
            </a:r>
            <a:r>
              <a:rPr lang="en-ZA" sz="850" spc="-25" noProof="0" dirty="0">
                <a:latin typeface="Verdana"/>
                <a:cs typeface="Verdana"/>
              </a:rPr>
              <a:t> </a:t>
            </a:r>
            <a:r>
              <a:rPr lang="en-ZA" sz="850" noProof="0" dirty="0">
                <a:latin typeface="Verdana"/>
                <a:cs typeface="Verdana"/>
              </a:rPr>
              <a:t>any enquiries,</a:t>
            </a:r>
            <a:r>
              <a:rPr lang="en-ZA" sz="850" spc="-5" noProof="0" dirty="0">
                <a:latin typeface="Verdana"/>
                <a:cs typeface="Verdana"/>
              </a:rPr>
              <a:t> </a:t>
            </a:r>
            <a:r>
              <a:rPr lang="en-ZA" sz="850" noProof="0" dirty="0">
                <a:latin typeface="Verdana"/>
                <a:cs typeface="Verdana"/>
              </a:rPr>
              <a:t>do not hesitate to</a:t>
            </a:r>
            <a:r>
              <a:rPr lang="en-ZA" sz="850" spc="-15" noProof="0" dirty="0">
                <a:latin typeface="Verdana"/>
                <a:cs typeface="Verdana"/>
              </a:rPr>
              <a:t> </a:t>
            </a:r>
            <a:r>
              <a:rPr lang="en-ZA" sz="850" noProof="0" dirty="0">
                <a:latin typeface="Verdana"/>
                <a:cs typeface="Verdana"/>
              </a:rPr>
              <a:t>contact</a:t>
            </a:r>
            <a:r>
              <a:rPr lang="en-ZA" sz="850" spc="-35" noProof="0" dirty="0">
                <a:latin typeface="Verdana"/>
                <a:cs typeface="Verdana"/>
              </a:rPr>
              <a:t> </a:t>
            </a:r>
            <a:r>
              <a:rPr lang="en-ZA" sz="850" noProof="0" dirty="0">
                <a:latin typeface="Verdana"/>
                <a:cs typeface="Verdana"/>
              </a:rPr>
              <a:t>the</a:t>
            </a:r>
            <a:r>
              <a:rPr lang="en-ZA" sz="850" spc="5" noProof="0" dirty="0">
                <a:latin typeface="Verdana"/>
                <a:cs typeface="Verdana"/>
              </a:rPr>
              <a:t> </a:t>
            </a:r>
            <a:r>
              <a:rPr lang="en-ZA" sz="850" noProof="0" dirty="0">
                <a:latin typeface="Verdana"/>
                <a:cs typeface="Verdana"/>
              </a:rPr>
              <a:t>RCD</a:t>
            </a:r>
            <a:r>
              <a:rPr lang="en-ZA" sz="850" spc="-20" noProof="0" dirty="0">
                <a:latin typeface="Verdana"/>
                <a:cs typeface="Verdana"/>
              </a:rPr>
              <a:t> </a:t>
            </a:r>
            <a:r>
              <a:rPr lang="en-ZA" sz="850" noProof="0" dirty="0">
                <a:latin typeface="Verdana"/>
                <a:cs typeface="Verdana"/>
              </a:rPr>
              <a:t>team</a:t>
            </a:r>
            <a:r>
              <a:rPr lang="en-ZA" sz="850" spc="-20" noProof="0" dirty="0">
                <a:latin typeface="Verdana"/>
                <a:cs typeface="Verdana"/>
              </a:rPr>
              <a:t> </a:t>
            </a:r>
            <a:r>
              <a:rPr lang="en-ZA" sz="850" noProof="0" dirty="0">
                <a:latin typeface="Verdana"/>
                <a:cs typeface="Verdana"/>
              </a:rPr>
              <a:t>at</a:t>
            </a:r>
            <a:r>
              <a:rPr lang="en-ZA" sz="850" spc="-10" noProof="0" dirty="0">
                <a:latin typeface="Verdana"/>
                <a:cs typeface="Verdana"/>
              </a:rPr>
              <a:t> </a:t>
            </a:r>
            <a:r>
              <a:rPr lang="en-ZA" sz="850" spc="-10" noProof="0" dirty="0">
                <a:latin typeface="Verdana"/>
                <a:cs typeface="Verdana"/>
                <a:hlinkClick r:id="rId9"/>
              </a:rPr>
              <a:t>supervisioncourse@uj.ac.za</a:t>
            </a:r>
            <a:r>
              <a:rPr lang="en-ZA" sz="850" spc="-10" noProof="0" dirty="0">
                <a:latin typeface="Verdana"/>
                <a:cs typeface="Verdana"/>
              </a:rPr>
              <a:t>. </a:t>
            </a:r>
            <a:r>
              <a:rPr lang="en-ZA" sz="850" spc="-10" dirty="0">
                <a:latin typeface="Verdana"/>
                <a:cs typeface="Verdana"/>
              </a:rPr>
              <a:t> </a:t>
            </a:r>
            <a:endParaRPr lang="en-ZA" sz="850" noProof="0" dirty="0">
              <a:latin typeface="Verdana"/>
              <a:cs typeface="Verdana"/>
            </a:endParaRPr>
          </a:p>
        </p:txBody>
      </p:sp>
      <p:graphicFrame>
        <p:nvGraphicFramePr>
          <p:cNvPr id="44" name="object 40">
            <a:extLst>
              <a:ext uri="{FF2B5EF4-FFF2-40B4-BE49-F238E27FC236}">
                <a16:creationId xmlns:a16="http://schemas.microsoft.com/office/drawing/2014/main" id="{9BEF1EAE-A963-C841-4896-AFF75065CD8C}"/>
              </a:ext>
            </a:extLst>
          </p:cNvPr>
          <p:cNvGraphicFramePr>
            <a:graphicFrameLocks noGrp="1"/>
          </p:cNvGraphicFramePr>
          <p:nvPr>
            <p:extLst>
              <p:ext uri="{D42A27DB-BD31-4B8C-83A1-F6EECF244321}">
                <p14:modId xmlns:p14="http://schemas.microsoft.com/office/powerpoint/2010/main" val="2549817491"/>
              </p:ext>
            </p:extLst>
          </p:nvPr>
        </p:nvGraphicFramePr>
        <p:xfrm>
          <a:off x="188417" y="4654383"/>
          <a:ext cx="5729661" cy="1938646"/>
        </p:xfrm>
        <a:graphic>
          <a:graphicData uri="http://schemas.openxmlformats.org/drawingml/2006/table">
            <a:tbl>
              <a:tblPr firstRow="1" bandRow="1">
                <a:tableStyleId>{2D5ABB26-0587-4C30-8999-92F81FD0307C}</a:tableStyleId>
              </a:tblPr>
              <a:tblGrid>
                <a:gridCol w="465721">
                  <a:extLst>
                    <a:ext uri="{9D8B030D-6E8A-4147-A177-3AD203B41FA5}">
                      <a16:colId xmlns:a16="http://schemas.microsoft.com/office/drawing/2014/main" val="20000"/>
                    </a:ext>
                  </a:extLst>
                </a:gridCol>
                <a:gridCol w="678740">
                  <a:extLst>
                    <a:ext uri="{9D8B030D-6E8A-4147-A177-3AD203B41FA5}">
                      <a16:colId xmlns:a16="http://schemas.microsoft.com/office/drawing/2014/main" val="20001"/>
                    </a:ext>
                  </a:extLst>
                </a:gridCol>
                <a:gridCol w="664658">
                  <a:extLst>
                    <a:ext uri="{9D8B030D-6E8A-4147-A177-3AD203B41FA5}">
                      <a16:colId xmlns:a16="http://schemas.microsoft.com/office/drawing/2014/main" val="675938434"/>
                    </a:ext>
                  </a:extLst>
                </a:gridCol>
                <a:gridCol w="865410">
                  <a:extLst>
                    <a:ext uri="{9D8B030D-6E8A-4147-A177-3AD203B41FA5}">
                      <a16:colId xmlns:a16="http://schemas.microsoft.com/office/drawing/2014/main" val="2239080456"/>
                    </a:ext>
                  </a:extLst>
                </a:gridCol>
                <a:gridCol w="557088">
                  <a:extLst>
                    <a:ext uri="{9D8B030D-6E8A-4147-A177-3AD203B41FA5}">
                      <a16:colId xmlns:a16="http://schemas.microsoft.com/office/drawing/2014/main" val="20003"/>
                    </a:ext>
                  </a:extLst>
                </a:gridCol>
                <a:gridCol w="1418044">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tblGrid>
              <a:tr h="213827">
                <a:tc gridSpan="7">
                  <a:txBody>
                    <a:bodyPr/>
                    <a:lstStyle/>
                    <a:p>
                      <a:pPr marL="12065" algn="ctr">
                        <a:lnSpc>
                          <a:spcPct val="100000"/>
                        </a:lnSpc>
                        <a:spcBef>
                          <a:spcPts val="1200"/>
                        </a:spcBef>
                      </a:pPr>
                      <a:r>
                        <a:rPr lang="en-US" sz="1000" b="1" spc="-65" noProof="0" dirty="0">
                          <a:solidFill>
                            <a:srgbClr val="FFFFFF"/>
                          </a:solidFill>
                          <a:latin typeface="Verdana"/>
                          <a:cs typeface="Verdana"/>
                        </a:rPr>
                        <a:t>Theme Three: Critical Evaluation Skills for Research Proposals</a:t>
                      </a:r>
                      <a:endParaRPr lang="en-ZA" sz="1000" noProof="0" dirty="0">
                        <a:latin typeface="Verdana"/>
                        <a:cs typeface="Verdana"/>
                      </a:endParaRPr>
                    </a:p>
                  </a:txBody>
                  <a:tcPr marL="0" marR="0" marT="2540" marB="0" anchor="ctr">
                    <a:solidFill>
                      <a:srgbClr val="391E5C"/>
                    </a:solidFill>
                  </a:tcPr>
                </a:tc>
                <a:tc hMerge="1">
                  <a:txBody>
                    <a:bodyPr/>
                    <a:lstStyle/>
                    <a:p>
                      <a:endParaRPr/>
                    </a:p>
                  </a:txBody>
                  <a:tcPr marL="0" marR="0" marT="0" marB="0"/>
                </a:tc>
                <a:tc hMerge="1">
                  <a:txBody>
                    <a:bodyPr/>
                    <a:lstStyle/>
                    <a:p>
                      <a:endParaRPr lang="en-US"/>
                    </a:p>
                  </a:txBody>
                  <a:tcPr/>
                </a:tc>
                <a:tc hMerge="1">
                  <a:txBody>
                    <a:bodyPr/>
                    <a:lstStyle/>
                    <a:p>
                      <a:endParaRPr lang="en-ZA"/>
                    </a:p>
                  </a:txBody>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25313">
                <a:tc>
                  <a:txBody>
                    <a:bodyPr/>
                    <a:lstStyle/>
                    <a:p>
                      <a:pPr marL="0" marR="33020" algn="ctr">
                        <a:lnSpc>
                          <a:spcPct val="100000"/>
                        </a:lnSpc>
                        <a:spcBef>
                          <a:spcPts val="0"/>
                        </a:spcBef>
                      </a:pPr>
                      <a:r>
                        <a:rPr lang="en-ZA" sz="800" b="1" spc="-20" noProof="0" dirty="0">
                          <a:solidFill>
                            <a:srgbClr val="F79346"/>
                          </a:solidFill>
                          <a:latin typeface="Arial"/>
                          <a:cs typeface="Arial"/>
                        </a:rPr>
                        <a:t>DATE</a:t>
                      </a:r>
                      <a:endParaRPr lang="en-ZA" sz="800" noProof="0" dirty="0">
                        <a:latin typeface="Arial"/>
                        <a:cs typeface="Arial"/>
                      </a:endParaRPr>
                    </a:p>
                  </a:txBody>
                  <a:tcPr marL="0" marR="0" marT="15240" marB="0" anchor="ctr">
                    <a:lnB w="12700">
                      <a:solidFill>
                        <a:srgbClr val="000000"/>
                      </a:solidFill>
                      <a:prstDash val="solid"/>
                    </a:lnB>
                  </a:tcPr>
                </a:tc>
                <a:tc>
                  <a:txBody>
                    <a:bodyPr/>
                    <a:lstStyle/>
                    <a:p>
                      <a:pPr marL="0" algn="ctr">
                        <a:lnSpc>
                          <a:spcPct val="100000"/>
                        </a:lnSpc>
                        <a:spcBef>
                          <a:spcPts val="0"/>
                        </a:spcBef>
                      </a:pPr>
                      <a:r>
                        <a:rPr lang="en-ZA" sz="800" b="1" spc="-25" noProof="0" dirty="0">
                          <a:solidFill>
                            <a:srgbClr val="F79346"/>
                          </a:solidFill>
                          <a:latin typeface="Arial"/>
                          <a:cs typeface="Arial"/>
                        </a:rPr>
                        <a:t>DAY</a:t>
                      </a:r>
                      <a:endParaRPr lang="en-ZA" sz="800" noProof="0" dirty="0">
                        <a:latin typeface="Arial"/>
                        <a:cs typeface="Arial"/>
                      </a:endParaRPr>
                    </a:p>
                  </a:txBody>
                  <a:tcPr marL="0" marR="0" marT="15240" marB="0" anchor="ctr">
                    <a:lnB w="12700">
                      <a:solidFill>
                        <a:srgbClr val="000000"/>
                      </a:solidFill>
                      <a:prstDash val="solid"/>
                    </a:lnB>
                  </a:tcPr>
                </a:tc>
                <a:tc>
                  <a:txBody>
                    <a:bodyPr/>
                    <a:lstStyle/>
                    <a:p>
                      <a:pPr marL="0" lvl="0" algn="ctr">
                        <a:lnSpc>
                          <a:spcPct val="100000"/>
                        </a:lnSpc>
                        <a:spcBef>
                          <a:spcPts val="0"/>
                        </a:spcBef>
                        <a:buNone/>
                      </a:pPr>
                      <a:r>
                        <a:rPr lang="en-ZA" sz="800" b="1" spc="-25" noProof="0" dirty="0">
                          <a:solidFill>
                            <a:srgbClr val="F79346"/>
                          </a:solidFill>
                          <a:latin typeface="Arial"/>
                          <a:cs typeface="Arial"/>
                        </a:rPr>
                        <a:t>MS TEAMS LINK</a:t>
                      </a:r>
                    </a:p>
                  </a:txBody>
                  <a:tcPr marL="0" marR="0" marT="15239" marB="0" anchor="ctr">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800" b="1" spc="-25" noProof="0" dirty="0">
                          <a:solidFill>
                            <a:srgbClr val="F79346"/>
                          </a:solidFill>
                          <a:latin typeface="Arial"/>
                          <a:cs typeface="Arial"/>
                        </a:rPr>
                        <a:t>RCDMS LINK</a:t>
                      </a:r>
                    </a:p>
                  </a:txBody>
                  <a:tcPr marL="0" marR="0" marT="15239" marB="0" anchor="ctr">
                    <a:lnB w="12700" cap="flat" cmpd="sng" algn="ctr">
                      <a:solidFill>
                        <a:srgbClr val="000000"/>
                      </a:solidFill>
                      <a:prstDash val="solid"/>
                      <a:round/>
                      <a:headEnd type="none" w="med" len="med"/>
                      <a:tailEnd type="none" w="med" len="med"/>
                    </a:lnB>
                  </a:tcPr>
                </a:tc>
                <a:tc>
                  <a:txBody>
                    <a:bodyPr/>
                    <a:lstStyle/>
                    <a:p>
                      <a:pPr marL="0" marR="11430" algn="ctr">
                        <a:lnSpc>
                          <a:spcPct val="100000"/>
                        </a:lnSpc>
                        <a:spcBef>
                          <a:spcPts val="0"/>
                        </a:spcBef>
                      </a:pPr>
                      <a:r>
                        <a:rPr lang="en-ZA" sz="800" b="1" spc="-20" noProof="0" dirty="0">
                          <a:solidFill>
                            <a:srgbClr val="F79346"/>
                          </a:solidFill>
                          <a:latin typeface="Arial"/>
                          <a:cs typeface="Arial"/>
                        </a:rPr>
                        <a:t>TIME</a:t>
                      </a:r>
                      <a:endParaRPr lang="en-ZA" sz="800" noProof="0" dirty="0">
                        <a:latin typeface="Arial"/>
                        <a:cs typeface="Arial"/>
                      </a:endParaRPr>
                    </a:p>
                  </a:txBody>
                  <a:tcPr marL="0" marR="0" marT="21590" marB="0" anchor="ctr">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pPr>
                      <a:r>
                        <a:rPr lang="en-ZA" sz="800" b="1" spc="-35" noProof="0" dirty="0">
                          <a:solidFill>
                            <a:srgbClr val="F79346"/>
                          </a:solidFill>
                          <a:latin typeface="Arial"/>
                          <a:cs typeface="Arial"/>
                        </a:rPr>
                        <a:t>WORKSHOP</a:t>
                      </a:r>
                      <a:r>
                        <a:rPr lang="en-ZA" sz="800" b="1" spc="-5" noProof="0" dirty="0">
                          <a:solidFill>
                            <a:srgbClr val="F79346"/>
                          </a:solidFill>
                          <a:latin typeface="Arial"/>
                          <a:cs typeface="Arial"/>
                        </a:rPr>
                        <a:t> </a:t>
                      </a:r>
                      <a:r>
                        <a:rPr lang="en-ZA" sz="800" b="1" spc="-10" noProof="0" dirty="0">
                          <a:solidFill>
                            <a:srgbClr val="F79346"/>
                          </a:solidFill>
                          <a:latin typeface="Arial"/>
                          <a:cs typeface="Arial"/>
                        </a:rPr>
                        <a:t>TITLE</a:t>
                      </a:r>
                      <a:endParaRPr lang="en-ZA" sz="800" noProof="0" dirty="0">
                        <a:latin typeface="Arial"/>
                        <a:cs typeface="Arial"/>
                      </a:endParaRPr>
                    </a:p>
                  </a:txBody>
                  <a:tcPr marL="0" marR="0" marT="21590" marB="0" anchor="ctr">
                    <a:lnB w="12700">
                      <a:solidFill>
                        <a:srgbClr val="000000"/>
                      </a:solidFill>
                      <a:prstDash val="solid"/>
                    </a:lnB>
                  </a:tcPr>
                </a:tc>
                <a:tc>
                  <a:txBody>
                    <a:bodyPr/>
                    <a:lstStyle/>
                    <a:p>
                      <a:pPr marL="0" marR="53340" algn="ctr">
                        <a:lnSpc>
                          <a:spcPct val="100000"/>
                        </a:lnSpc>
                        <a:spcBef>
                          <a:spcPts val="0"/>
                        </a:spcBef>
                      </a:pPr>
                      <a:r>
                        <a:rPr lang="en-ZA" sz="800" b="1" spc="-10" noProof="0" dirty="0">
                          <a:solidFill>
                            <a:srgbClr val="F79346"/>
                          </a:solidFill>
                          <a:latin typeface="Arial"/>
                          <a:cs typeface="Arial"/>
                        </a:rPr>
                        <a:t>FACILITATOR</a:t>
                      </a:r>
                      <a:endParaRPr lang="en-ZA" sz="800" noProof="0" dirty="0">
                        <a:latin typeface="Arial"/>
                        <a:cs typeface="Arial"/>
                      </a:endParaRPr>
                    </a:p>
                  </a:txBody>
                  <a:tcPr marL="0" marR="0" marT="18415" marB="0" anchor="ctr">
                    <a:lnB w="12700">
                      <a:solidFill>
                        <a:srgbClr val="000000"/>
                      </a:solidFill>
                      <a:prstDash val="solid"/>
                    </a:lnB>
                  </a:tcPr>
                </a:tc>
                <a:extLst>
                  <a:ext uri="{0D108BD9-81ED-4DB2-BD59-A6C34878D82A}">
                    <a16:rowId xmlns:a16="http://schemas.microsoft.com/office/drawing/2014/main" val="10001"/>
                  </a:ext>
                </a:extLst>
              </a:tr>
              <a:tr h="649753">
                <a:tc>
                  <a:txBody>
                    <a:bodyPr/>
                    <a:lstStyle/>
                    <a:p>
                      <a:pPr marR="48260" algn="ctr">
                        <a:lnSpc>
                          <a:spcPct val="100000"/>
                        </a:lnSpc>
                        <a:spcBef>
                          <a:spcPts val="0"/>
                        </a:spcBef>
                      </a:pPr>
                      <a:r>
                        <a:rPr lang="en-ZA" sz="800" noProof="0" dirty="0">
                          <a:latin typeface="Microsoft Sans Serif"/>
                          <a:cs typeface="Microsoft Sans Serif"/>
                        </a:rPr>
                        <a:t>16 May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algn="ctr">
                        <a:lnSpc>
                          <a:spcPct val="100000"/>
                        </a:lnSpc>
                        <a:spcBef>
                          <a:spcPts val="0"/>
                        </a:spcBef>
                      </a:pPr>
                      <a:r>
                        <a:rPr lang="en-ZA" sz="800" noProof="0" dirty="0">
                          <a:latin typeface="Microsoft Sans Serif"/>
                          <a:cs typeface="Microsoft Sans Serif"/>
                        </a:rPr>
                        <a:t>Friday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lvl="0" algn="ctr">
                        <a:lnSpc>
                          <a:spcPct val="100000"/>
                        </a:lnSpc>
                        <a:spcBef>
                          <a:spcPts val="0"/>
                        </a:spcBef>
                        <a:buNone/>
                      </a:pPr>
                      <a:r>
                        <a:rPr lang="en-ZA" sz="800" b="0" i="0" u="none" strike="noStrike" noProof="0" dirty="0">
                          <a:solidFill>
                            <a:srgbClr val="000000"/>
                          </a:solidFill>
                          <a:latin typeface="Microsoft Sans Serif"/>
                          <a:hlinkClick r:id="rId10"/>
                        </a:rPr>
                        <a:t>Click here</a:t>
                      </a:r>
                      <a:endParaRPr lang="en-US" dirty="0"/>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gn="ctr">
                        <a:lnSpc>
                          <a:spcPct val="100000"/>
                        </a:lnSpc>
                        <a:spcBef>
                          <a:spcPts val="0"/>
                        </a:spcBef>
                      </a:pPr>
                      <a:r>
                        <a:rPr lang="en-US" sz="800" noProof="0" dirty="0">
                          <a:latin typeface="Microsoft Sans Serif"/>
                          <a:cs typeface="Microsoft Sans Serif"/>
                          <a:hlinkClick r:id="rId11"/>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0"/>
                        </a:spcBef>
                      </a:pPr>
                      <a:r>
                        <a:rPr lang="en-US" sz="800" noProof="0" dirty="0">
                          <a:latin typeface="Microsoft Sans Serif"/>
                          <a:cs typeface="Microsoft Sans Serif"/>
                        </a:rPr>
                        <a:t>1</a:t>
                      </a:r>
                      <a:r>
                        <a:rPr lang="en-ZA" sz="800" noProof="0" dirty="0">
                          <a:latin typeface="Microsoft Sans Serif"/>
                          <a:cs typeface="Microsoft Sans Serif"/>
                        </a:rPr>
                        <a:t>2:00-14:00</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23825" lvl="0" indent="635"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Critical Evaluation Skills for Research Proposals: Art, Design &amp; Architecture</a:t>
                      </a:r>
                      <a:endParaRPr lang="en-ZA" sz="8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4305" marR="123825" lvl="0" indent="635" algn="ctr" defTabSz="914400" eaLnBrk="1" fontAlgn="auto" latinLnBrk="0" hangingPunct="1">
                        <a:lnSpc>
                          <a:spcPct val="100000"/>
                        </a:lnSpc>
                        <a:spcBef>
                          <a:spcPts val="0"/>
                        </a:spcBef>
                        <a:spcAft>
                          <a:spcPts val="0"/>
                        </a:spcAft>
                        <a:buClrTx/>
                        <a:buSzTx/>
                        <a:buFontTx/>
                        <a:buNone/>
                        <a:tabLst/>
                        <a:defRPr/>
                      </a:pPr>
                      <a:endParaRPr lang="en-ZA" sz="3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6515" lvl="0" indent="0" algn="ctr" defTabSz="914400" eaLnBrk="1" fontAlgn="auto" latinLnBrk="0" hangingPunct="1">
                        <a:lnSpc>
                          <a:spcPct val="100000"/>
                        </a:lnSpc>
                        <a:spcBef>
                          <a:spcPts val="0"/>
                        </a:spcBef>
                        <a:spcAft>
                          <a:spcPts val="0"/>
                        </a:spcAft>
                        <a:buClrTx/>
                        <a:buSzTx/>
                        <a:buFontTx/>
                        <a:buNone/>
                        <a:tabLst/>
                        <a:defRPr/>
                      </a:pPr>
                      <a:r>
                        <a:rPr lang="en-US" sz="800" noProof="0" dirty="0">
                          <a:latin typeface="Microsoft Sans Serif" panose="020B0604020202020204" pitchFamily="34" charset="0"/>
                          <a:ea typeface="Microsoft Sans Serif" panose="020B0604020202020204" pitchFamily="34" charset="0"/>
                          <a:cs typeface="Microsoft Sans Serif" panose="020B0604020202020204" pitchFamily="34" charset="0"/>
                        </a:rPr>
                        <a:t>Dr Lorenzo David</a:t>
                      </a:r>
                    </a:p>
                    <a:p>
                      <a:pPr marR="56515" algn="ctr">
                        <a:lnSpc>
                          <a:spcPct val="100000"/>
                        </a:lnSpc>
                        <a:spcBef>
                          <a:spcPts val="0"/>
                        </a:spcBef>
                      </a:pPr>
                      <a:endParaRPr lang="en-US" sz="8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882981"/>
                  </a:ext>
                </a:extLst>
              </a:tr>
              <a:tr h="649753">
                <a:tc>
                  <a:txBody>
                    <a:bodyPr/>
                    <a:lstStyle/>
                    <a:p>
                      <a:pPr marR="48260" algn="ctr">
                        <a:lnSpc>
                          <a:spcPct val="100000"/>
                        </a:lnSpc>
                        <a:spcBef>
                          <a:spcPts val="0"/>
                        </a:spcBef>
                      </a:pPr>
                      <a:r>
                        <a:rPr lang="en-ZA" sz="800" spc="-30" noProof="0" dirty="0">
                          <a:latin typeface="Microsoft Sans Serif"/>
                          <a:cs typeface="Microsoft Sans Serif"/>
                        </a:rPr>
                        <a:t>23 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algn="ctr">
                        <a:lnSpc>
                          <a:spcPct val="100000"/>
                        </a:lnSpc>
                        <a:spcBef>
                          <a:spcPts val="0"/>
                        </a:spcBef>
                      </a:pPr>
                      <a:r>
                        <a:rPr lang="en-ZA" sz="800" noProof="0" dirty="0">
                          <a:latin typeface="Microsoft Sans Serif"/>
                          <a:cs typeface="Microsoft Sans Serif"/>
                        </a:rPr>
                        <a:t>Friday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lvl="0" algn="ctr">
                        <a:lnSpc>
                          <a:spcPct val="100000"/>
                        </a:lnSpc>
                        <a:spcBef>
                          <a:spcPts val="0"/>
                        </a:spcBef>
                        <a:buNone/>
                      </a:pPr>
                      <a:r>
                        <a:rPr lang="en-ZA" sz="800" b="0" i="0" u="none" strike="noStrike" noProof="0" dirty="0">
                          <a:solidFill>
                            <a:srgbClr val="000000"/>
                          </a:solidFill>
                          <a:latin typeface="Microsoft Sans Serif"/>
                          <a:hlinkClick r:id="rId12"/>
                        </a:rPr>
                        <a:t>Click here</a:t>
                      </a:r>
                      <a:endParaRPr lang="en-US" dirty="0"/>
                    </a:p>
                  </a:txBody>
                  <a:tcPr marL="0" marR="0" marT="0" marB="0" anchor="ctr">
                    <a:lnT w="12700" cap="flat" cmpd="sng" algn="ctr">
                      <a:solidFill>
                        <a:srgbClr val="000000"/>
                      </a:solidFill>
                      <a:prstDash val="solid"/>
                      <a:round/>
                      <a:headEnd type="none" w="med" len="med"/>
                      <a:tailEnd type="none" w="med" len="med"/>
                    </a:lnT>
                    <a:lnB w="12700">
                      <a:solidFill>
                        <a:srgbClr val="000000"/>
                      </a:solidFill>
                    </a:lnB>
                  </a:tcPr>
                </a:tc>
                <a:tc>
                  <a:txBody>
                    <a:bodyPr/>
                    <a:lstStyle/>
                    <a:p>
                      <a:pPr marL="40640" algn="ctr">
                        <a:lnSpc>
                          <a:spcPct val="100000"/>
                        </a:lnSpc>
                        <a:spcBef>
                          <a:spcPts val="0"/>
                        </a:spcBef>
                      </a:pPr>
                      <a:r>
                        <a:rPr lang="en-US" sz="800" noProof="0" dirty="0">
                          <a:latin typeface="Microsoft Sans Serif"/>
                          <a:cs typeface="Microsoft Sans Serif"/>
                          <a:hlinkClick r:id="rId13"/>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a:solidFill>
                        <a:srgbClr val="000000"/>
                      </a:solidFill>
                    </a:lnB>
                  </a:tcPr>
                </a:tc>
                <a:tc>
                  <a:txBody>
                    <a:bodyPr/>
                    <a:lstStyle/>
                    <a:p>
                      <a:pPr marL="635" algn="ctr">
                        <a:lnSpc>
                          <a:spcPct val="100000"/>
                        </a:lnSpc>
                        <a:spcBef>
                          <a:spcPts val="0"/>
                        </a:spcBef>
                      </a:pPr>
                      <a:r>
                        <a:rPr lang="en-US" sz="800" noProof="0" dirty="0">
                          <a:latin typeface="Microsoft Sans Serif"/>
                          <a:cs typeface="Microsoft Sans Serif"/>
                        </a:rPr>
                        <a:t>1</a:t>
                      </a:r>
                      <a:r>
                        <a:rPr lang="en-ZA" sz="800" noProof="0" dirty="0">
                          <a:latin typeface="Microsoft Sans Serif"/>
                          <a:cs typeface="Microsoft Sans Serif"/>
                        </a:rPr>
                        <a:t>2:00-13:00</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23825" lvl="0" indent="635"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Critical Evaluation Skills for Research Proposals: Art, Design &amp; Architecture</a:t>
                      </a:r>
                      <a:endParaRPr lang="en-ZA" sz="8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noProof="0" dirty="0">
                          <a:latin typeface="Microsoft Sans Serif" panose="020B0604020202020204" pitchFamily="34" charset="0"/>
                          <a:ea typeface="Microsoft Sans Serif" panose="020B0604020202020204" pitchFamily="34" charset="0"/>
                          <a:cs typeface="Microsoft Sans Serif" panose="020B0604020202020204" pitchFamily="34" charset="0"/>
                        </a:rPr>
                        <a:t>Dr Lorenzo David</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759928"/>
                  </a:ext>
                </a:extLst>
              </a:tr>
            </a:tbl>
          </a:graphicData>
        </a:graphic>
      </p:graphicFrame>
    </p:spTree>
    <p:extLst>
      <p:ext uri="{BB962C8B-B14F-4D97-AF65-F5344CB8AC3E}">
        <p14:creationId xmlns:p14="http://schemas.microsoft.com/office/powerpoint/2010/main" val="582474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437</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Cambria</vt:lpstr>
      <vt:lpstr>Microsoft Sans Serif</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Mhonyera, Gabriel</dc:creator>
  <cp:lastModifiedBy>David, Lorenzo</cp:lastModifiedBy>
  <cp:revision>7</cp:revision>
  <dcterms:created xsi:type="dcterms:W3CDTF">2025-04-13T18:45:14Z</dcterms:created>
  <dcterms:modified xsi:type="dcterms:W3CDTF">2025-05-09T07:48:47Z</dcterms:modified>
</cp:coreProperties>
</file>