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3" r:id="rId2"/>
    <p:sldId id="264" r:id="rId3"/>
    <p:sldId id="265" r:id="rId4"/>
    <p:sldId id="266" r:id="rId5"/>
    <p:sldId id="267" r:id="rId6"/>
    <p:sldId id="268" r:id="rId7"/>
    <p:sldId id="269" r:id="rId8"/>
    <p:sldId id="270" r:id="rId9"/>
    <p:sldId id="272" r:id="rId10"/>
    <p:sldId id="273"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3AFE7F-EB5A-4B58-9F59-D6F63D3E40E4}" v="3" dt="2021-06-25T06:02:09.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ool Gafoor, Leila" userId="739934ed-c725-43da-8bc5-6407efcf9937" providerId="ADAL" clId="{E53AFE7F-EB5A-4B58-9F59-D6F63D3E40E4}"/>
    <pc:docChg chg="undo custSel modSld">
      <pc:chgData name="Abdool Gafoor, Leila" userId="739934ed-c725-43da-8bc5-6407efcf9937" providerId="ADAL" clId="{E53AFE7F-EB5A-4B58-9F59-D6F63D3E40E4}" dt="2021-06-25T06:02:18.165" v="71" actId="26606"/>
      <pc:docMkLst>
        <pc:docMk/>
      </pc:docMkLst>
      <pc:sldChg chg="addSp delSp modSp mod setBg delDesignElem">
        <pc:chgData name="Abdool Gafoor, Leila" userId="739934ed-c725-43da-8bc5-6407efcf9937" providerId="ADAL" clId="{E53AFE7F-EB5A-4B58-9F59-D6F63D3E40E4}" dt="2021-06-25T06:02:09.286" v="68"/>
        <pc:sldMkLst>
          <pc:docMk/>
          <pc:sldMk cId="981695771" sldId="263"/>
        </pc:sldMkLst>
        <pc:spChg chg="mod">
          <ac:chgData name="Abdool Gafoor, Leila" userId="739934ed-c725-43da-8bc5-6407efcf9937" providerId="ADAL" clId="{E53AFE7F-EB5A-4B58-9F59-D6F63D3E40E4}" dt="2021-06-25T06:00:08.247" v="29" actId="26606"/>
          <ac:spMkLst>
            <pc:docMk/>
            <pc:sldMk cId="981695771" sldId="263"/>
            <ac:spMk id="2" creationId="{B29CF074-AADB-422A-9C0A-DEF5E069EE1F}"/>
          </ac:spMkLst>
        </pc:spChg>
        <pc:spChg chg="add del">
          <ac:chgData name="Abdool Gafoor, Leila" userId="739934ed-c725-43da-8bc5-6407efcf9937" providerId="ADAL" clId="{E53AFE7F-EB5A-4B58-9F59-D6F63D3E40E4}" dt="2021-06-25T06:02:09.286" v="68"/>
          <ac:spMkLst>
            <pc:docMk/>
            <pc:sldMk cId="981695771" sldId="263"/>
            <ac:spMk id="7" creationId="{D4771268-CB57-404A-9271-370EB28F6090}"/>
          </ac:spMkLst>
        </pc:spChg>
        <pc:spChg chg="add del">
          <ac:chgData name="Abdool Gafoor, Leila" userId="739934ed-c725-43da-8bc5-6407efcf9937" providerId="ADAL" clId="{E53AFE7F-EB5A-4B58-9F59-D6F63D3E40E4}" dt="2021-06-25T06:00:04.692" v="28"/>
          <ac:spMkLst>
            <pc:docMk/>
            <pc:sldMk cId="981695771" sldId="263"/>
            <ac:spMk id="14" creationId="{4C6C9A81-EBD8-4A7D-BE1B-7520E2A46FCD}"/>
          </ac:spMkLst>
        </pc:spChg>
        <pc:spChg chg="add del">
          <ac:chgData name="Abdool Gafoor, Leila" userId="739934ed-c725-43da-8bc5-6407efcf9937" providerId="ADAL" clId="{E53AFE7F-EB5A-4B58-9F59-D6F63D3E40E4}" dt="2021-06-25T06:00:04.692" v="28"/>
          <ac:spMkLst>
            <pc:docMk/>
            <pc:sldMk cId="981695771" sldId="263"/>
            <ac:spMk id="20" creationId="{1CFBC036-F1E2-42B1-B205-11560583B5BB}"/>
          </ac:spMkLst>
        </pc:spChg>
        <pc:spChg chg="add del">
          <ac:chgData name="Abdool Gafoor, Leila" userId="739934ed-c725-43da-8bc5-6407efcf9937" providerId="ADAL" clId="{E53AFE7F-EB5A-4B58-9F59-D6F63D3E40E4}" dt="2021-06-25T06:00:04.692" v="28"/>
          <ac:spMkLst>
            <pc:docMk/>
            <pc:sldMk cId="981695771" sldId="263"/>
            <ac:spMk id="22" creationId="{B707E02E-CDAD-41C2-8FA4-E71804BB566F}"/>
          </ac:spMkLst>
        </pc:spChg>
        <pc:spChg chg="add del">
          <ac:chgData name="Abdool Gafoor, Leila" userId="739934ed-c725-43da-8bc5-6407efcf9937" providerId="ADAL" clId="{E53AFE7F-EB5A-4B58-9F59-D6F63D3E40E4}" dt="2021-06-25T06:00:04.692" v="28"/>
          <ac:spMkLst>
            <pc:docMk/>
            <pc:sldMk cId="981695771" sldId="263"/>
            <ac:spMk id="24" creationId="{E7116D6A-A30D-4218-B9FB-DED28D06F314}"/>
          </ac:spMkLst>
        </pc:spChg>
        <pc:picChg chg="mod">
          <ac:chgData name="Abdool Gafoor, Leila" userId="739934ed-c725-43da-8bc5-6407efcf9937" providerId="ADAL" clId="{E53AFE7F-EB5A-4B58-9F59-D6F63D3E40E4}" dt="2021-06-25T06:00:08.247" v="29" actId="26606"/>
          <ac:picMkLst>
            <pc:docMk/>
            <pc:sldMk cId="981695771" sldId="263"/>
            <ac:picMk id="5" creationId="{E1B83757-5B81-4163-A27A-0795479A65F4}"/>
          </ac:picMkLst>
        </pc:picChg>
        <pc:picChg chg="add del">
          <ac:chgData name="Abdool Gafoor, Leila" userId="739934ed-c725-43da-8bc5-6407efcf9937" providerId="ADAL" clId="{E53AFE7F-EB5A-4B58-9F59-D6F63D3E40E4}" dt="2021-06-25T06:00:04.692" v="28"/>
          <ac:picMkLst>
            <pc:docMk/>
            <pc:sldMk cId="981695771" sldId="263"/>
            <ac:picMk id="10" creationId="{BED40652-2041-40A8-BD19-217432266812}"/>
          </ac:picMkLst>
        </pc:picChg>
        <pc:picChg chg="add del">
          <ac:chgData name="Abdool Gafoor, Leila" userId="739934ed-c725-43da-8bc5-6407efcf9937" providerId="ADAL" clId="{E53AFE7F-EB5A-4B58-9F59-D6F63D3E40E4}" dt="2021-06-25T06:00:04.692" v="28"/>
          <ac:picMkLst>
            <pc:docMk/>
            <pc:sldMk cId="981695771" sldId="263"/>
            <ac:picMk id="12" creationId="{3F9E3962-D4A6-4AE1-88E9-74BCE5EB88F5}"/>
          </ac:picMkLst>
        </pc:picChg>
        <pc:picChg chg="add del">
          <ac:chgData name="Abdool Gafoor, Leila" userId="739934ed-c725-43da-8bc5-6407efcf9937" providerId="ADAL" clId="{E53AFE7F-EB5A-4B58-9F59-D6F63D3E40E4}" dt="2021-06-25T06:00:04.692" v="28"/>
          <ac:picMkLst>
            <pc:docMk/>
            <pc:sldMk cId="981695771" sldId="263"/>
            <ac:picMk id="16" creationId="{79C71F41-5AA1-428C-A1E3-0BD5A769116D}"/>
          </ac:picMkLst>
        </pc:picChg>
        <pc:picChg chg="add del">
          <ac:chgData name="Abdool Gafoor, Leila" userId="739934ed-c725-43da-8bc5-6407efcf9937" providerId="ADAL" clId="{E53AFE7F-EB5A-4B58-9F59-D6F63D3E40E4}" dt="2021-06-25T06:00:04.692" v="28"/>
          <ac:picMkLst>
            <pc:docMk/>
            <pc:sldMk cId="981695771" sldId="263"/>
            <ac:picMk id="18" creationId="{8AA17048-7FB7-46CB-B99B-8D9D66ECA5B6}"/>
          </ac:picMkLst>
        </pc:picChg>
      </pc:sldChg>
      <pc:sldChg chg="addSp delSp modSp mod setBg setClrOvrMap delDesignElem">
        <pc:chgData name="Abdool Gafoor, Leila" userId="739934ed-c725-43da-8bc5-6407efcf9937" providerId="ADAL" clId="{E53AFE7F-EB5A-4B58-9F59-D6F63D3E40E4}" dt="2021-06-25T06:02:09.286" v="68"/>
        <pc:sldMkLst>
          <pc:docMk/>
          <pc:sldMk cId="702881922" sldId="264"/>
        </pc:sldMkLst>
        <pc:spChg chg="mod ord">
          <ac:chgData name="Abdool Gafoor, Leila" userId="739934ed-c725-43da-8bc5-6407efcf9937" providerId="ADAL" clId="{E53AFE7F-EB5A-4B58-9F59-D6F63D3E40E4}" dt="2021-06-25T06:00:17.883" v="30" actId="26606"/>
          <ac:spMkLst>
            <pc:docMk/>
            <pc:sldMk cId="702881922" sldId="264"/>
            <ac:spMk id="5" creationId="{4D762E20-3F34-40FC-9FF3-99B0FCD42C04}"/>
          </ac:spMkLst>
        </pc:spChg>
        <pc:spChg chg="mod">
          <ac:chgData name="Abdool Gafoor, Leila" userId="739934ed-c725-43da-8bc5-6407efcf9937" providerId="ADAL" clId="{E53AFE7F-EB5A-4B58-9F59-D6F63D3E40E4}" dt="2021-06-25T06:00:17.883" v="30" actId="26606"/>
          <ac:spMkLst>
            <pc:docMk/>
            <pc:sldMk cId="702881922" sldId="264"/>
            <ac:spMk id="7" creationId="{9C5ABF8B-A409-4058-81AA-FBA598A4F492}"/>
          </ac:spMkLst>
        </pc:spChg>
        <pc:spChg chg="add del">
          <ac:chgData name="Abdool Gafoor, Leila" userId="739934ed-c725-43da-8bc5-6407efcf9937" providerId="ADAL" clId="{E53AFE7F-EB5A-4B58-9F59-D6F63D3E40E4}" dt="2021-06-25T06:02:09.286" v="68"/>
          <ac:spMkLst>
            <pc:docMk/>
            <pc:sldMk cId="702881922" sldId="264"/>
            <ac:spMk id="9" creationId="{32BC26D8-82FB-445E-AA49-62A77D7C1EE0}"/>
          </ac:spMkLst>
        </pc:spChg>
        <pc:spChg chg="add del">
          <ac:chgData name="Abdool Gafoor, Leila" userId="739934ed-c725-43da-8bc5-6407efcf9937" providerId="ADAL" clId="{E53AFE7F-EB5A-4B58-9F59-D6F63D3E40E4}" dt="2021-06-25T06:02:09.286" v="68"/>
          <ac:spMkLst>
            <pc:docMk/>
            <pc:sldMk cId="702881922" sldId="264"/>
            <ac:spMk id="10" creationId="{CB44330D-EA18-4254-AA95-EB49948539B8}"/>
          </ac:spMkLst>
        </pc:spChg>
        <pc:spChg chg="add del">
          <ac:chgData name="Abdool Gafoor, Leila" userId="739934ed-c725-43da-8bc5-6407efcf9937" providerId="ADAL" clId="{E53AFE7F-EB5A-4B58-9F59-D6F63D3E40E4}" dt="2021-06-25T05:56:46.342" v="3" actId="26606"/>
          <ac:spMkLst>
            <pc:docMk/>
            <pc:sldMk cId="702881922" sldId="264"/>
            <ac:spMk id="16" creationId="{6BAB8189-D27D-423E-B154-5E4DFD3F5045}"/>
          </ac:spMkLst>
        </pc:spChg>
        <pc:spChg chg="add del">
          <ac:chgData name="Abdool Gafoor, Leila" userId="739934ed-c725-43da-8bc5-6407efcf9937" providerId="ADAL" clId="{E53AFE7F-EB5A-4B58-9F59-D6F63D3E40E4}" dt="2021-06-25T05:56:46.342" v="3" actId="26606"/>
          <ac:spMkLst>
            <pc:docMk/>
            <pc:sldMk cId="702881922" sldId="264"/>
            <ac:spMk id="22" creationId="{7DD20243-46C6-46E5-A705-B67ADDC8886B}"/>
          </ac:spMkLst>
        </pc:spChg>
        <pc:spChg chg="add del">
          <ac:chgData name="Abdool Gafoor, Leila" userId="739934ed-c725-43da-8bc5-6407efcf9937" providerId="ADAL" clId="{E53AFE7F-EB5A-4B58-9F59-D6F63D3E40E4}" dt="2021-06-25T05:56:46.342" v="3" actId="26606"/>
          <ac:spMkLst>
            <pc:docMk/>
            <pc:sldMk cId="702881922" sldId="264"/>
            <ac:spMk id="24" creationId="{2B731151-418C-4F0C-BFEC-3E68137FF0E5}"/>
          </ac:spMkLst>
        </pc:spChg>
        <pc:spChg chg="add del">
          <ac:chgData name="Abdool Gafoor, Leila" userId="739934ed-c725-43da-8bc5-6407efcf9937" providerId="ADAL" clId="{E53AFE7F-EB5A-4B58-9F59-D6F63D3E40E4}" dt="2021-06-25T05:56:46.342" v="3" actId="26606"/>
          <ac:spMkLst>
            <pc:docMk/>
            <pc:sldMk cId="702881922" sldId="264"/>
            <ac:spMk id="26" creationId="{41D25EAF-C5BE-4B57-A0E1-BA35B7C83F54}"/>
          </ac:spMkLst>
        </pc:spChg>
        <pc:picChg chg="add del">
          <ac:chgData name="Abdool Gafoor, Leila" userId="739934ed-c725-43da-8bc5-6407efcf9937" providerId="ADAL" clId="{E53AFE7F-EB5A-4B58-9F59-D6F63D3E40E4}" dt="2021-06-25T05:56:46.342" v="3" actId="26606"/>
          <ac:picMkLst>
            <pc:docMk/>
            <pc:sldMk cId="702881922" sldId="264"/>
            <ac:picMk id="12" creationId="{2753EF2A-E126-4B21-AC3D-7BF4258F6DFF}"/>
          </ac:picMkLst>
        </pc:picChg>
        <pc:picChg chg="add del">
          <ac:chgData name="Abdool Gafoor, Leila" userId="739934ed-c725-43da-8bc5-6407efcf9937" providerId="ADAL" clId="{E53AFE7F-EB5A-4B58-9F59-D6F63D3E40E4}" dt="2021-06-25T05:56:46.342" v="3" actId="26606"/>
          <ac:picMkLst>
            <pc:docMk/>
            <pc:sldMk cId="702881922" sldId="264"/>
            <ac:picMk id="14" creationId="{3BBC4FB4-19BD-4626-A293-D8411F0E28CC}"/>
          </ac:picMkLst>
        </pc:picChg>
        <pc:picChg chg="add del">
          <ac:chgData name="Abdool Gafoor, Leila" userId="739934ed-c725-43da-8bc5-6407efcf9937" providerId="ADAL" clId="{E53AFE7F-EB5A-4B58-9F59-D6F63D3E40E4}" dt="2021-06-25T05:56:46.342" v="3" actId="26606"/>
          <ac:picMkLst>
            <pc:docMk/>
            <pc:sldMk cId="702881922" sldId="264"/>
            <ac:picMk id="18" creationId="{3122E102-9E03-43D3-B783-795507F4D189}"/>
          </ac:picMkLst>
        </pc:picChg>
        <pc:picChg chg="add del">
          <ac:chgData name="Abdool Gafoor, Leila" userId="739934ed-c725-43da-8bc5-6407efcf9937" providerId="ADAL" clId="{E53AFE7F-EB5A-4B58-9F59-D6F63D3E40E4}" dt="2021-06-25T05:56:46.342" v="3" actId="26606"/>
          <ac:picMkLst>
            <pc:docMk/>
            <pc:sldMk cId="702881922" sldId="264"/>
            <ac:picMk id="20" creationId="{6AF0C8C1-0967-4B1A-9850-8B4AF2F3F3AC}"/>
          </ac:picMkLst>
        </pc:picChg>
      </pc:sldChg>
      <pc:sldChg chg="addSp delSp modSp mod setBg setClrOvrMap delDesignElem">
        <pc:chgData name="Abdool Gafoor, Leila" userId="739934ed-c725-43da-8bc5-6407efcf9937" providerId="ADAL" clId="{E53AFE7F-EB5A-4B58-9F59-D6F63D3E40E4}" dt="2021-06-25T06:02:09.286" v="68"/>
        <pc:sldMkLst>
          <pc:docMk/>
          <pc:sldMk cId="1475332501" sldId="265"/>
        </pc:sldMkLst>
        <pc:spChg chg="add del mod">
          <ac:chgData name="Abdool Gafoor, Leila" userId="739934ed-c725-43da-8bc5-6407efcf9937" providerId="ADAL" clId="{E53AFE7F-EB5A-4B58-9F59-D6F63D3E40E4}" dt="2021-06-25T06:00:32.251" v="31" actId="26606"/>
          <ac:spMkLst>
            <pc:docMk/>
            <pc:sldMk cId="1475332501" sldId="265"/>
            <ac:spMk id="5" creationId="{BA7B8A6E-95DA-4936-9D39-CD70FF1ECE5A}"/>
          </ac:spMkLst>
        </pc:spChg>
        <pc:spChg chg="add del">
          <ac:chgData name="Abdool Gafoor, Leila" userId="739934ed-c725-43da-8bc5-6407efcf9937" providerId="ADAL" clId="{E53AFE7F-EB5A-4B58-9F59-D6F63D3E40E4}" dt="2021-06-25T06:02:09.286" v="68"/>
          <ac:spMkLst>
            <pc:docMk/>
            <pc:sldMk cId="1475332501" sldId="265"/>
            <ac:spMk id="10" creationId="{907EF6B7-1338-4443-8C46-6A318D952DFD}"/>
          </ac:spMkLst>
        </pc:spChg>
        <pc:spChg chg="add del">
          <ac:chgData name="Abdool Gafoor, Leila" userId="739934ed-c725-43da-8bc5-6407efcf9937" providerId="ADAL" clId="{E53AFE7F-EB5A-4B58-9F59-D6F63D3E40E4}" dt="2021-06-25T05:57:09.207" v="5" actId="26606"/>
          <ac:spMkLst>
            <pc:docMk/>
            <pc:sldMk cId="1475332501" sldId="265"/>
            <ac:spMk id="11" creationId="{C1D5848D-9021-4B45-A576-321BF0F5CD48}"/>
          </ac:spMkLst>
        </pc:spChg>
        <pc:spChg chg="add del">
          <ac:chgData name="Abdool Gafoor, Leila" userId="739934ed-c725-43da-8bc5-6407efcf9937" providerId="ADAL" clId="{E53AFE7F-EB5A-4B58-9F59-D6F63D3E40E4}" dt="2021-06-25T06:02:09.286" v="68"/>
          <ac:spMkLst>
            <pc:docMk/>
            <pc:sldMk cId="1475332501" sldId="265"/>
            <ac:spMk id="12" creationId="{DAAE4CDD-124C-4DCF-9584-B6033B545DD5}"/>
          </ac:spMkLst>
        </pc:spChg>
        <pc:spChg chg="add del">
          <ac:chgData name="Abdool Gafoor, Leila" userId="739934ed-c725-43da-8bc5-6407efcf9937" providerId="ADAL" clId="{E53AFE7F-EB5A-4B58-9F59-D6F63D3E40E4}" dt="2021-06-25T05:57:09.207" v="5" actId="26606"/>
          <ac:spMkLst>
            <pc:docMk/>
            <pc:sldMk cId="1475332501" sldId="265"/>
            <ac:spMk id="13" creationId="{01A6840D-0908-4CED-99D2-8C957BD90CA8}"/>
          </ac:spMkLst>
        </pc:spChg>
        <pc:spChg chg="add del">
          <ac:chgData name="Abdool Gafoor, Leila" userId="739934ed-c725-43da-8bc5-6407efcf9937" providerId="ADAL" clId="{E53AFE7F-EB5A-4B58-9F59-D6F63D3E40E4}" dt="2021-06-25T06:02:09.286" v="68"/>
          <ac:spMkLst>
            <pc:docMk/>
            <pc:sldMk cId="1475332501" sldId="265"/>
            <ac:spMk id="14" creationId="{081E4A58-353D-44AE-B2FC-2A74E2E400F7}"/>
          </ac:spMkLst>
        </pc:spChg>
        <pc:spChg chg="add del">
          <ac:chgData name="Abdool Gafoor, Leila" userId="739934ed-c725-43da-8bc5-6407efcf9937" providerId="ADAL" clId="{E53AFE7F-EB5A-4B58-9F59-D6F63D3E40E4}" dt="2021-06-25T05:57:09.207" v="5" actId="26606"/>
          <ac:spMkLst>
            <pc:docMk/>
            <pc:sldMk cId="1475332501" sldId="265"/>
            <ac:spMk id="15" creationId="{A7404C7C-9651-4AC1-A94D-30116BDEE027}"/>
          </ac:spMkLst>
        </pc:spChg>
        <pc:spChg chg="add del">
          <ac:chgData name="Abdool Gafoor, Leila" userId="739934ed-c725-43da-8bc5-6407efcf9937" providerId="ADAL" clId="{E53AFE7F-EB5A-4B58-9F59-D6F63D3E40E4}" dt="2021-06-25T05:57:09.207" v="5" actId="26606"/>
          <ac:spMkLst>
            <pc:docMk/>
            <pc:sldMk cId="1475332501" sldId="265"/>
            <ac:spMk id="17" creationId="{35187262-9F3B-479F-8C41-C380B6835373}"/>
          </ac:spMkLst>
        </pc:spChg>
        <pc:spChg chg="add del">
          <ac:chgData name="Abdool Gafoor, Leila" userId="739934ed-c725-43da-8bc5-6407efcf9937" providerId="ADAL" clId="{E53AFE7F-EB5A-4B58-9F59-D6F63D3E40E4}" dt="2021-06-25T05:57:14.906" v="7" actId="26606"/>
          <ac:spMkLst>
            <pc:docMk/>
            <pc:sldMk cId="1475332501" sldId="265"/>
            <ac:spMk id="19" creationId="{C1D5848D-9021-4B45-A576-321BF0F5CD48}"/>
          </ac:spMkLst>
        </pc:spChg>
        <pc:spChg chg="add del">
          <ac:chgData name="Abdool Gafoor, Leila" userId="739934ed-c725-43da-8bc5-6407efcf9937" providerId="ADAL" clId="{E53AFE7F-EB5A-4B58-9F59-D6F63D3E40E4}" dt="2021-06-25T05:57:14.906" v="7" actId="26606"/>
          <ac:spMkLst>
            <pc:docMk/>
            <pc:sldMk cId="1475332501" sldId="265"/>
            <ac:spMk id="20" creationId="{01A6840D-0908-4CED-99D2-8C957BD90CA8}"/>
          </ac:spMkLst>
        </pc:spChg>
        <pc:spChg chg="add del">
          <ac:chgData name="Abdool Gafoor, Leila" userId="739934ed-c725-43da-8bc5-6407efcf9937" providerId="ADAL" clId="{E53AFE7F-EB5A-4B58-9F59-D6F63D3E40E4}" dt="2021-06-25T05:57:14.906" v="7" actId="26606"/>
          <ac:spMkLst>
            <pc:docMk/>
            <pc:sldMk cId="1475332501" sldId="265"/>
            <ac:spMk id="21" creationId="{A7404C7C-9651-4AC1-A94D-30116BDEE027}"/>
          </ac:spMkLst>
        </pc:spChg>
        <pc:spChg chg="add del">
          <ac:chgData name="Abdool Gafoor, Leila" userId="739934ed-c725-43da-8bc5-6407efcf9937" providerId="ADAL" clId="{E53AFE7F-EB5A-4B58-9F59-D6F63D3E40E4}" dt="2021-06-25T05:57:14.906" v="7" actId="26606"/>
          <ac:spMkLst>
            <pc:docMk/>
            <pc:sldMk cId="1475332501" sldId="265"/>
            <ac:spMk id="22" creationId="{35187262-9F3B-479F-8C41-C380B6835373}"/>
          </ac:spMkLst>
        </pc:spChg>
        <pc:spChg chg="add del">
          <ac:chgData name="Abdool Gafoor, Leila" userId="739934ed-c725-43da-8bc5-6407efcf9937" providerId="ADAL" clId="{E53AFE7F-EB5A-4B58-9F59-D6F63D3E40E4}" dt="2021-06-25T05:57:24.527" v="11" actId="26606"/>
          <ac:spMkLst>
            <pc:docMk/>
            <pc:sldMk cId="1475332501" sldId="265"/>
            <ac:spMk id="27" creationId="{FE4EC82A-4C8C-4C89-84E5-F167F921BB24}"/>
          </ac:spMkLst>
        </pc:spChg>
        <pc:spChg chg="add del">
          <ac:chgData name="Abdool Gafoor, Leila" userId="739934ed-c725-43da-8bc5-6407efcf9937" providerId="ADAL" clId="{E53AFE7F-EB5A-4B58-9F59-D6F63D3E40E4}" dt="2021-06-25T05:57:24.527" v="11" actId="26606"/>
          <ac:spMkLst>
            <pc:docMk/>
            <pc:sldMk cId="1475332501" sldId="265"/>
            <ac:spMk id="28" creationId="{20274AE2-B8C3-42B7-A71C-2E111FA46057}"/>
          </ac:spMkLst>
        </pc:spChg>
        <pc:spChg chg="add del">
          <ac:chgData name="Abdool Gafoor, Leila" userId="739934ed-c725-43da-8bc5-6407efcf9937" providerId="ADAL" clId="{E53AFE7F-EB5A-4B58-9F59-D6F63D3E40E4}" dt="2021-06-25T05:57:24.527" v="11" actId="26606"/>
          <ac:spMkLst>
            <pc:docMk/>
            <pc:sldMk cId="1475332501" sldId="265"/>
            <ac:spMk id="29" creationId="{B1C4F06D-9A48-4DB4-BB8C-E7FD6E58D748}"/>
          </ac:spMkLst>
        </pc:spChg>
        <pc:spChg chg="add del">
          <ac:chgData name="Abdool Gafoor, Leila" userId="739934ed-c725-43da-8bc5-6407efcf9937" providerId="ADAL" clId="{E53AFE7F-EB5A-4B58-9F59-D6F63D3E40E4}" dt="2021-06-25T05:57:24.527" v="11" actId="26606"/>
          <ac:spMkLst>
            <pc:docMk/>
            <pc:sldMk cId="1475332501" sldId="265"/>
            <ac:spMk id="30" creationId="{998CBEAC-6AB1-4AD1-AD3D-FF124A71AF2F}"/>
          </ac:spMkLst>
        </pc:spChg>
        <pc:graphicFrameChg chg="add del">
          <ac:chgData name="Abdool Gafoor, Leila" userId="739934ed-c725-43da-8bc5-6407efcf9937" providerId="ADAL" clId="{E53AFE7F-EB5A-4B58-9F59-D6F63D3E40E4}" dt="2021-06-25T05:57:09.207" v="5" actId="26606"/>
          <ac:graphicFrameMkLst>
            <pc:docMk/>
            <pc:sldMk cId="1475332501" sldId="265"/>
            <ac:graphicFrameMk id="7" creationId="{E349B4C0-5004-471F-85AB-6F828756A044}"/>
          </ac:graphicFrameMkLst>
        </pc:graphicFrameChg>
        <pc:graphicFrameChg chg="add del">
          <ac:chgData name="Abdool Gafoor, Leila" userId="739934ed-c725-43da-8bc5-6407efcf9937" providerId="ADAL" clId="{E53AFE7F-EB5A-4B58-9F59-D6F63D3E40E4}" dt="2021-06-25T05:57:14.906" v="7" actId="26606"/>
          <ac:graphicFrameMkLst>
            <pc:docMk/>
            <pc:sldMk cId="1475332501" sldId="265"/>
            <ac:graphicFrameMk id="23" creationId="{E57806E2-A154-4268-B866-ABEE31C7E371}"/>
          </ac:graphicFrameMkLst>
        </pc:graphicFrameChg>
        <pc:graphicFrameChg chg="add del">
          <ac:chgData name="Abdool Gafoor, Leila" userId="739934ed-c725-43da-8bc5-6407efcf9937" providerId="ADAL" clId="{E53AFE7F-EB5A-4B58-9F59-D6F63D3E40E4}" dt="2021-06-25T05:57:22.629" v="9" actId="26606"/>
          <ac:graphicFrameMkLst>
            <pc:docMk/>
            <pc:sldMk cId="1475332501" sldId="265"/>
            <ac:graphicFrameMk id="25" creationId="{750B5DEF-140F-4872-8841-8F7B6378DD8E}"/>
          </ac:graphicFrameMkLst>
        </pc:graphicFrameChg>
        <pc:graphicFrameChg chg="add del">
          <ac:chgData name="Abdool Gafoor, Leila" userId="739934ed-c725-43da-8bc5-6407efcf9937" providerId="ADAL" clId="{E53AFE7F-EB5A-4B58-9F59-D6F63D3E40E4}" dt="2021-06-25T05:57:24.527" v="11" actId="26606"/>
          <ac:graphicFrameMkLst>
            <pc:docMk/>
            <pc:sldMk cId="1475332501" sldId="265"/>
            <ac:graphicFrameMk id="31" creationId="{A81D2FA6-7BDC-4DB1-8E55-C18559757F75}"/>
          </ac:graphicFrameMkLst>
        </pc:graphicFrameChg>
        <pc:graphicFrameChg chg="add del">
          <ac:chgData name="Abdool Gafoor, Leila" userId="739934ed-c725-43da-8bc5-6407efcf9937" providerId="ADAL" clId="{E53AFE7F-EB5A-4B58-9F59-D6F63D3E40E4}" dt="2021-06-25T05:57:26.582" v="13" actId="26606"/>
          <ac:graphicFrameMkLst>
            <pc:docMk/>
            <pc:sldMk cId="1475332501" sldId="265"/>
            <ac:graphicFrameMk id="33" creationId="{11104F1F-59BB-4A60-9F3C-084E8EF8DC6A}"/>
          </ac:graphicFrameMkLst>
        </pc:graphicFrameChg>
      </pc:sldChg>
      <pc:sldChg chg="addSp delSp modSp mod setBg delDesignElem">
        <pc:chgData name="Abdool Gafoor, Leila" userId="739934ed-c725-43da-8bc5-6407efcf9937" providerId="ADAL" clId="{E53AFE7F-EB5A-4B58-9F59-D6F63D3E40E4}" dt="2021-06-25T06:02:09.286" v="68"/>
        <pc:sldMkLst>
          <pc:docMk/>
          <pc:sldMk cId="3195087960" sldId="266"/>
        </pc:sldMkLst>
        <pc:spChg chg="mod">
          <ac:chgData name="Abdool Gafoor, Leila" userId="739934ed-c725-43da-8bc5-6407efcf9937" providerId="ADAL" clId="{E53AFE7F-EB5A-4B58-9F59-D6F63D3E40E4}" dt="2021-06-25T06:00:43.218" v="34" actId="26606"/>
          <ac:spMkLst>
            <pc:docMk/>
            <pc:sldMk cId="3195087960" sldId="266"/>
            <ac:spMk id="5" creationId="{305E8FD5-DB7D-4525-B5A8-F9C66C467CA5}"/>
          </ac:spMkLst>
        </pc:spChg>
        <pc:spChg chg="add del">
          <ac:chgData name="Abdool Gafoor, Leila" userId="739934ed-c725-43da-8bc5-6407efcf9937" providerId="ADAL" clId="{E53AFE7F-EB5A-4B58-9F59-D6F63D3E40E4}" dt="2021-06-25T06:00:43.202" v="33" actId="26606"/>
          <ac:spMkLst>
            <pc:docMk/>
            <pc:sldMk cId="3195087960" sldId="266"/>
            <ac:spMk id="10" creationId="{F837543A-6020-4505-A233-C9DB4BF74011}"/>
          </ac:spMkLst>
        </pc:spChg>
        <pc:spChg chg="add del">
          <ac:chgData name="Abdool Gafoor, Leila" userId="739934ed-c725-43da-8bc5-6407efcf9937" providerId="ADAL" clId="{E53AFE7F-EB5A-4B58-9F59-D6F63D3E40E4}" dt="2021-06-25T06:00:43.202" v="33" actId="26606"/>
          <ac:spMkLst>
            <pc:docMk/>
            <pc:sldMk cId="3195087960" sldId="266"/>
            <ac:spMk id="12" creationId="{35B16301-FB18-48BA-A6DD-C37CAF6F9A18}"/>
          </ac:spMkLst>
        </pc:spChg>
        <pc:spChg chg="add del">
          <ac:chgData name="Abdool Gafoor, Leila" userId="739934ed-c725-43da-8bc5-6407efcf9937" providerId="ADAL" clId="{E53AFE7F-EB5A-4B58-9F59-D6F63D3E40E4}" dt="2021-06-25T06:00:43.202" v="33" actId="26606"/>
          <ac:spMkLst>
            <pc:docMk/>
            <pc:sldMk cId="3195087960" sldId="266"/>
            <ac:spMk id="14" creationId="{C3C0D90E-074A-4F52-9B11-B52BEF4BCBE5}"/>
          </ac:spMkLst>
        </pc:spChg>
        <pc:spChg chg="add del">
          <ac:chgData name="Abdool Gafoor, Leila" userId="739934ed-c725-43da-8bc5-6407efcf9937" providerId="ADAL" clId="{E53AFE7F-EB5A-4B58-9F59-D6F63D3E40E4}" dt="2021-06-25T06:00:43.202" v="33" actId="26606"/>
          <ac:spMkLst>
            <pc:docMk/>
            <pc:sldMk cId="3195087960" sldId="266"/>
            <ac:spMk id="16" creationId="{CABBD4C1-E6F8-46F6-8152-A8A97490BF4D}"/>
          </ac:spMkLst>
        </pc:spChg>
        <pc:spChg chg="add del">
          <ac:chgData name="Abdool Gafoor, Leila" userId="739934ed-c725-43da-8bc5-6407efcf9937" providerId="ADAL" clId="{E53AFE7F-EB5A-4B58-9F59-D6F63D3E40E4}" dt="2021-06-25T06:00:43.202" v="33" actId="26606"/>
          <ac:spMkLst>
            <pc:docMk/>
            <pc:sldMk cId="3195087960" sldId="266"/>
            <ac:spMk id="18" creationId="{83BA5EF5-1FE9-4BF9-83BB-269BCDDF6156}"/>
          </ac:spMkLst>
        </pc:spChg>
        <pc:spChg chg="add del">
          <ac:chgData name="Abdool Gafoor, Leila" userId="739934ed-c725-43da-8bc5-6407efcf9937" providerId="ADAL" clId="{E53AFE7F-EB5A-4B58-9F59-D6F63D3E40E4}" dt="2021-06-25T06:00:43.202" v="33" actId="26606"/>
          <ac:spMkLst>
            <pc:docMk/>
            <pc:sldMk cId="3195087960" sldId="266"/>
            <ac:spMk id="22" creationId="{88853921-7BC9-4BDE-ACAB-133C683C82D6}"/>
          </ac:spMkLst>
        </pc:spChg>
        <pc:spChg chg="add del">
          <ac:chgData name="Abdool Gafoor, Leila" userId="739934ed-c725-43da-8bc5-6407efcf9937" providerId="ADAL" clId="{E53AFE7F-EB5A-4B58-9F59-D6F63D3E40E4}" dt="2021-06-25T06:00:43.202" v="33" actId="26606"/>
          <ac:spMkLst>
            <pc:docMk/>
            <pc:sldMk cId="3195087960" sldId="266"/>
            <ac:spMk id="24" creationId="{09192968-3AE7-4470-A61C-97294BB92731}"/>
          </ac:spMkLst>
        </pc:spChg>
        <pc:spChg chg="add del">
          <ac:chgData name="Abdool Gafoor, Leila" userId="739934ed-c725-43da-8bc5-6407efcf9937" providerId="ADAL" clId="{E53AFE7F-EB5A-4B58-9F59-D6F63D3E40E4}" dt="2021-06-25T06:00:43.202" v="33" actId="26606"/>
          <ac:spMkLst>
            <pc:docMk/>
            <pc:sldMk cId="3195087960" sldId="266"/>
            <ac:spMk id="26" creationId="{3AB72E55-43E4-4356-BFE8-E2102CB0B505}"/>
          </ac:spMkLst>
        </pc:spChg>
        <pc:spChg chg="add del">
          <ac:chgData name="Abdool Gafoor, Leila" userId="739934ed-c725-43da-8bc5-6407efcf9937" providerId="ADAL" clId="{E53AFE7F-EB5A-4B58-9F59-D6F63D3E40E4}" dt="2021-06-25T06:02:09.286" v="68"/>
          <ac:spMkLst>
            <pc:docMk/>
            <pc:sldMk cId="3195087960" sldId="266"/>
            <ac:spMk id="28" creationId="{E92FEB64-6EEA-4759-B4A4-BD2C1E660BA8}"/>
          </ac:spMkLst>
        </pc:spChg>
        <pc:spChg chg="add del">
          <ac:chgData name="Abdool Gafoor, Leila" userId="739934ed-c725-43da-8bc5-6407efcf9937" providerId="ADAL" clId="{E53AFE7F-EB5A-4B58-9F59-D6F63D3E40E4}" dt="2021-06-25T06:02:09.286" v="68"/>
          <ac:spMkLst>
            <pc:docMk/>
            <pc:sldMk cId="3195087960" sldId="266"/>
            <ac:spMk id="29" creationId="{B10BB131-AC8E-4A8E-A5D1-36260F720C3B}"/>
          </ac:spMkLst>
        </pc:spChg>
        <pc:spChg chg="add del">
          <ac:chgData name="Abdool Gafoor, Leila" userId="739934ed-c725-43da-8bc5-6407efcf9937" providerId="ADAL" clId="{E53AFE7F-EB5A-4B58-9F59-D6F63D3E40E4}" dt="2021-06-25T06:02:09.286" v="68"/>
          <ac:spMkLst>
            <pc:docMk/>
            <pc:sldMk cId="3195087960" sldId="266"/>
            <ac:spMk id="30" creationId="{14847E93-7DC1-4D4B-8829-B19AA7137C50}"/>
          </ac:spMkLst>
        </pc:spChg>
        <pc:spChg chg="add del">
          <ac:chgData name="Abdool Gafoor, Leila" userId="739934ed-c725-43da-8bc5-6407efcf9937" providerId="ADAL" clId="{E53AFE7F-EB5A-4B58-9F59-D6F63D3E40E4}" dt="2021-06-25T06:02:09.286" v="68"/>
          <ac:spMkLst>
            <pc:docMk/>
            <pc:sldMk cId="3195087960" sldId="266"/>
            <ac:spMk id="31" creationId="{5566D6E1-03A1-4D73-A4E0-35D74D568A04}"/>
          </ac:spMkLst>
        </pc:spChg>
        <pc:spChg chg="add del">
          <ac:chgData name="Abdool Gafoor, Leila" userId="739934ed-c725-43da-8bc5-6407efcf9937" providerId="ADAL" clId="{E53AFE7F-EB5A-4B58-9F59-D6F63D3E40E4}" dt="2021-06-25T06:02:09.286" v="68"/>
          <ac:spMkLst>
            <pc:docMk/>
            <pc:sldMk cId="3195087960" sldId="266"/>
            <ac:spMk id="32" creationId="{9F835A99-04AC-494A-A572-AFE8413CC938}"/>
          </ac:spMkLst>
        </pc:spChg>
        <pc:spChg chg="add del">
          <ac:chgData name="Abdool Gafoor, Leila" userId="739934ed-c725-43da-8bc5-6407efcf9937" providerId="ADAL" clId="{E53AFE7F-EB5A-4B58-9F59-D6F63D3E40E4}" dt="2021-06-25T06:02:09.286" v="68"/>
          <ac:spMkLst>
            <pc:docMk/>
            <pc:sldMk cId="3195087960" sldId="266"/>
            <ac:spMk id="33" creationId="{7B786209-1B0B-4CA9-9BDD-F7327066A84D}"/>
          </ac:spMkLst>
        </pc:spChg>
        <pc:spChg chg="add del">
          <ac:chgData name="Abdool Gafoor, Leila" userId="739934ed-c725-43da-8bc5-6407efcf9937" providerId="ADAL" clId="{E53AFE7F-EB5A-4B58-9F59-D6F63D3E40E4}" dt="2021-06-25T06:02:09.286" v="68"/>
          <ac:spMkLst>
            <pc:docMk/>
            <pc:sldMk cId="3195087960" sldId="266"/>
            <ac:spMk id="34" creationId="{2D2964BB-484D-45AE-AD66-D407D0629652}"/>
          </ac:spMkLst>
        </pc:spChg>
        <pc:spChg chg="add del">
          <ac:chgData name="Abdool Gafoor, Leila" userId="739934ed-c725-43da-8bc5-6407efcf9937" providerId="ADAL" clId="{E53AFE7F-EB5A-4B58-9F59-D6F63D3E40E4}" dt="2021-06-25T06:02:09.286" v="68"/>
          <ac:spMkLst>
            <pc:docMk/>
            <pc:sldMk cId="3195087960" sldId="266"/>
            <ac:spMk id="35" creationId="{6691AC69-A76E-4DAB-B565-468B6B87ACF3}"/>
          </ac:spMkLst>
        </pc:spChg>
        <pc:cxnChg chg="add del">
          <ac:chgData name="Abdool Gafoor, Leila" userId="739934ed-c725-43da-8bc5-6407efcf9937" providerId="ADAL" clId="{E53AFE7F-EB5A-4B58-9F59-D6F63D3E40E4}" dt="2021-06-25T06:00:43.202" v="33" actId="26606"/>
          <ac:cxnSpMkLst>
            <pc:docMk/>
            <pc:sldMk cId="3195087960" sldId="266"/>
            <ac:cxnSpMk id="20" creationId="{4B3BCACB-5880-460B-9606-8C433A9AF99D}"/>
          </ac:cxnSpMkLst>
        </pc:cxnChg>
      </pc:sldChg>
      <pc:sldChg chg="addSp delSp modSp mod setBg setClrOvrMap delDesignElem">
        <pc:chgData name="Abdool Gafoor, Leila" userId="739934ed-c725-43da-8bc5-6407efcf9937" providerId="ADAL" clId="{E53AFE7F-EB5A-4B58-9F59-D6F63D3E40E4}" dt="2021-06-25T06:02:09.286" v="68"/>
        <pc:sldMkLst>
          <pc:docMk/>
          <pc:sldMk cId="3243207930" sldId="267"/>
        </pc:sldMkLst>
        <pc:spChg chg="mod">
          <ac:chgData name="Abdool Gafoor, Leila" userId="739934ed-c725-43da-8bc5-6407efcf9937" providerId="ADAL" clId="{E53AFE7F-EB5A-4B58-9F59-D6F63D3E40E4}" dt="2021-06-25T06:01:14.109" v="43" actId="26606"/>
          <ac:spMkLst>
            <pc:docMk/>
            <pc:sldMk cId="3243207930" sldId="267"/>
            <ac:spMk id="2" creationId="{BCF06D80-527D-4F8C-A4EB-CB277762F7D9}"/>
          </ac:spMkLst>
        </pc:spChg>
        <pc:spChg chg="add del">
          <ac:chgData name="Abdool Gafoor, Leila" userId="739934ed-c725-43da-8bc5-6407efcf9937" providerId="ADAL" clId="{E53AFE7F-EB5A-4B58-9F59-D6F63D3E40E4}" dt="2021-06-25T06:01:06.517" v="36" actId="26606"/>
          <ac:spMkLst>
            <pc:docMk/>
            <pc:sldMk cId="3243207930" sldId="267"/>
            <ac:spMk id="4" creationId="{D278ADA9-6383-4BDD-80D2-8899A402687B}"/>
          </ac:spMkLst>
        </pc:spChg>
        <pc:spChg chg="add del">
          <ac:chgData name="Abdool Gafoor, Leila" userId="739934ed-c725-43da-8bc5-6407efcf9937" providerId="ADAL" clId="{E53AFE7F-EB5A-4B58-9F59-D6F63D3E40E4}" dt="2021-06-25T06:01:06.517" v="36" actId="26606"/>
          <ac:spMkLst>
            <pc:docMk/>
            <pc:sldMk cId="3243207930" sldId="267"/>
            <ac:spMk id="5" creationId="{484B7147-B0F6-40ED-B5A2-FF72BC8198B6}"/>
          </ac:spMkLst>
        </pc:spChg>
        <pc:spChg chg="add del">
          <ac:chgData name="Abdool Gafoor, Leila" userId="739934ed-c725-43da-8bc5-6407efcf9937" providerId="ADAL" clId="{E53AFE7F-EB5A-4B58-9F59-D6F63D3E40E4}" dt="2021-06-25T06:01:06.517" v="36" actId="26606"/>
          <ac:spMkLst>
            <pc:docMk/>
            <pc:sldMk cId="3243207930" sldId="267"/>
            <ac:spMk id="6" creationId="{B36D2DE0-0628-4A9A-A59D-7BA8B5EB3022}"/>
          </ac:spMkLst>
        </pc:spChg>
        <pc:spChg chg="add del">
          <ac:chgData name="Abdool Gafoor, Leila" userId="739934ed-c725-43da-8bc5-6407efcf9937" providerId="ADAL" clId="{E53AFE7F-EB5A-4B58-9F59-D6F63D3E40E4}" dt="2021-06-25T06:01:06.517" v="36" actId="26606"/>
          <ac:spMkLst>
            <pc:docMk/>
            <pc:sldMk cId="3243207930" sldId="267"/>
            <ac:spMk id="8" creationId="{48E405C9-94BE-41DA-928C-DEC9A8550E9F}"/>
          </ac:spMkLst>
        </pc:spChg>
        <pc:spChg chg="add del">
          <ac:chgData name="Abdool Gafoor, Leila" userId="739934ed-c725-43da-8bc5-6407efcf9937" providerId="ADAL" clId="{E53AFE7F-EB5A-4B58-9F59-D6F63D3E40E4}" dt="2021-06-25T06:01:06.517" v="36" actId="26606"/>
          <ac:spMkLst>
            <pc:docMk/>
            <pc:sldMk cId="3243207930" sldId="267"/>
            <ac:spMk id="10" creationId="{D2091A72-D5BB-42AC-8FD3-F7747D90861E}"/>
          </ac:spMkLst>
        </pc:spChg>
        <pc:spChg chg="add del">
          <ac:chgData name="Abdool Gafoor, Leila" userId="739934ed-c725-43da-8bc5-6407efcf9937" providerId="ADAL" clId="{E53AFE7F-EB5A-4B58-9F59-D6F63D3E40E4}" dt="2021-06-25T05:57:49.248" v="15" actId="26606"/>
          <ac:spMkLst>
            <pc:docMk/>
            <pc:sldMk cId="3243207930" sldId="267"/>
            <ac:spMk id="11" creationId="{6BAB8189-D27D-423E-B154-5E4DFD3F5045}"/>
          </ac:spMkLst>
        </pc:spChg>
        <pc:spChg chg="add del">
          <ac:chgData name="Abdool Gafoor, Leila" userId="739934ed-c725-43da-8bc5-6407efcf9937" providerId="ADAL" clId="{E53AFE7F-EB5A-4B58-9F59-D6F63D3E40E4}" dt="2021-06-25T06:01:06.517" v="36" actId="26606"/>
          <ac:spMkLst>
            <pc:docMk/>
            <pc:sldMk cId="3243207930" sldId="267"/>
            <ac:spMk id="12" creationId="{6ED12BFC-A737-46AF-8411-481112D54B0C}"/>
          </ac:spMkLst>
        </pc:spChg>
        <pc:spChg chg="add del">
          <ac:chgData name="Abdool Gafoor, Leila" userId="739934ed-c725-43da-8bc5-6407efcf9937" providerId="ADAL" clId="{E53AFE7F-EB5A-4B58-9F59-D6F63D3E40E4}" dt="2021-06-25T06:01:07.636" v="38" actId="26606"/>
          <ac:spMkLst>
            <pc:docMk/>
            <pc:sldMk cId="3243207930" sldId="267"/>
            <ac:spMk id="14" creationId="{4E1BEB12-92AF-4445-98AD-4C7756E7C93B}"/>
          </ac:spMkLst>
        </pc:spChg>
        <pc:spChg chg="add del">
          <ac:chgData name="Abdool Gafoor, Leila" userId="739934ed-c725-43da-8bc5-6407efcf9937" providerId="ADAL" clId="{E53AFE7F-EB5A-4B58-9F59-D6F63D3E40E4}" dt="2021-06-25T06:01:07.636" v="38" actId="26606"/>
          <ac:spMkLst>
            <pc:docMk/>
            <pc:sldMk cId="3243207930" sldId="267"/>
            <ac:spMk id="16" creationId="{D0522C2C-7B5C-48A7-A969-03941E5D2E76}"/>
          </ac:spMkLst>
        </pc:spChg>
        <pc:spChg chg="add del">
          <ac:chgData name="Abdool Gafoor, Leila" userId="739934ed-c725-43da-8bc5-6407efcf9937" providerId="ADAL" clId="{E53AFE7F-EB5A-4B58-9F59-D6F63D3E40E4}" dt="2021-06-25T05:57:49.248" v="15" actId="26606"/>
          <ac:spMkLst>
            <pc:docMk/>
            <pc:sldMk cId="3243207930" sldId="267"/>
            <ac:spMk id="17" creationId="{7DD20243-46C6-46E5-A705-B67ADDC8886B}"/>
          </ac:spMkLst>
        </pc:spChg>
        <pc:spChg chg="add del">
          <ac:chgData name="Abdool Gafoor, Leila" userId="739934ed-c725-43da-8bc5-6407efcf9937" providerId="ADAL" clId="{E53AFE7F-EB5A-4B58-9F59-D6F63D3E40E4}" dt="2021-06-25T06:01:07.636" v="38" actId="26606"/>
          <ac:spMkLst>
            <pc:docMk/>
            <pc:sldMk cId="3243207930" sldId="267"/>
            <ac:spMk id="18" creationId="{9C682A1A-5B2D-4111-BBD6-620165633E5B}"/>
          </ac:spMkLst>
        </pc:spChg>
        <pc:spChg chg="add del">
          <ac:chgData name="Abdool Gafoor, Leila" userId="739934ed-c725-43da-8bc5-6407efcf9937" providerId="ADAL" clId="{E53AFE7F-EB5A-4B58-9F59-D6F63D3E40E4}" dt="2021-06-25T05:57:49.248" v="15" actId="26606"/>
          <ac:spMkLst>
            <pc:docMk/>
            <pc:sldMk cId="3243207930" sldId="267"/>
            <ac:spMk id="19" creationId="{2B731151-418C-4F0C-BFEC-3E68137FF0E5}"/>
          </ac:spMkLst>
        </pc:spChg>
        <pc:spChg chg="add del">
          <ac:chgData name="Abdool Gafoor, Leila" userId="739934ed-c725-43da-8bc5-6407efcf9937" providerId="ADAL" clId="{E53AFE7F-EB5A-4B58-9F59-D6F63D3E40E4}" dt="2021-06-25T06:01:07.636" v="38" actId="26606"/>
          <ac:spMkLst>
            <pc:docMk/>
            <pc:sldMk cId="3243207930" sldId="267"/>
            <ac:spMk id="20" creationId="{D6EE29F2-D77F-4BD0-A20B-334D316A1C9D}"/>
          </ac:spMkLst>
        </pc:spChg>
        <pc:spChg chg="add del">
          <ac:chgData name="Abdool Gafoor, Leila" userId="739934ed-c725-43da-8bc5-6407efcf9937" providerId="ADAL" clId="{E53AFE7F-EB5A-4B58-9F59-D6F63D3E40E4}" dt="2021-06-25T05:57:49.248" v="15" actId="26606"/>
          <ac:spMkLst>
            <pc:docMk/>
            <pc:sldMk cId="3243207930" sldId="267"/>
            <ac:spMk id="21" creationId="{41D25EAF-C5BE-4B57-A0E1-BA35B7C83F54}"/>
          </ac:spMkLst>
        </pc:spChg>
        <pc:spChg chg="add del">
          <ac:chgData name="Abdool Gafoor, Leila" userId="739934ed-c725-43da-8bc5-6407efcf9937" providerId="ADAL" clId="{E53AFE7F-EB5A-4B58-9F59-D6F63D3E40E4}" dt="2021-06-25T06:01:07.636" v="38" actId="26606"/>
          <ac:spMkLst>
            <pc:docMk/>
            <pc:sldMk cId="3243207930" sldId="267"/>
            <ac:spMk id="22" creationId="{22D09ED2-868F-42C6-866E-F92E0CEF314F}"/>
          </ac:spMkLst>
        </pc:spChg>
        <pc:spChg chg="add del">
          <ac:chgData name="Abdool Gafoor, Leila" userId="739934ed-c725-43da-8bc5-6407efcf9937" providerId="ADAL" clId="{E53AFE7F-EB5A-4B58-9F59-D6F63D3E40E4}" dt="2021-06-25T06:00:04.692" v="28"/>
          <ac:spMkLst>
            <pc:docMk/>
            <pc:sldMk cId="3243207930" sldId="267"/>
            <ac:spMk id="23" creationId="{148F0EEF-7B63-4EC4-96D4-6AFBF46B1A58}"/>
          </ac:spMkLst>
        </pc:spChg>
        <pc:spChg chg="add del">
          <ac:chgData name="Abdool Gafoor, Leila" userId="739934ed-c725-43da-8bc5-6407efcf9937" providerId="ADAL" clId="{E53AFE7F-EB5A-4B58-9F59-D6F63D3E40E4}" dt="2021-06-25T06:00:04.692" v="28"/>
          <ac:spMkLst>
            <pc:docMk/>
            <pc:sldMk cId="3243207930" sldId="267"/>
            <ac:spMk id="25" creationId="{4FB5E673-6D85-4457-A048-FD09048DCECA}"/>
          </ac:spMkLst>
        </pc:spChg>
        <pc:spChg chg="add del">
          <ac:chgData name="Abdool Gafoor, Leila" userId="739934ed-c725-43da-8bc5-6407efcf9937" providerId="ADAL" clId="{E53AFE7F-EB5A-4B58-9F59-D6F63D3E40E4}" dt="2021-06-25T06:00:04.692" v="28"/>
          <ac:spMkLst>
            <pc:docMk/>
            <pc:sldMk cId="3243207930" sldId="267"/>
            <ac:spMk id="27" creationId="{6BAB8189-D27D-423E-B154-5E4DFD3F5045}"/>
          </ac:spMkLst>
        </pc:spChg>
        <pc:spChg chg="add del">
          <ac:chgData name="Abdool Gafoor, Leila" userId="739934ed-c725-43da-8bc5-6407efcf9937" providerId="ADAL" clId="{E53AFE7F-EB5A-4B58-9F59-D6F63D3E40E4}" dt="2021-06-25T06:00:04.692" v="28"/>
          <ac:spMkLst>
            <pc:docMk/>
            <pc:sldMk cId="3243207930" sldId="267"/>
            <ac:spMk id="30" creationId="{7DD20243-46C6-46E5-A705-B67ADDC8886B}"/>
          </ac:spMkLst>
        </pc:spChg>
        <pc:spChg chg="add del">
          <ac:chgData name="Abdool Gafoor, Leila" userId="739934ed-c725-43da-8bc5-6407efcf9937" providerId="ADAL" clId="{E53AFE7F-EB5A-4B58-9F59-D6F63D3E40E4}" dt="2021-06-25T06:00:04.692" v="28"/>
          <ac:spMkLst>
            <pc:docMk/>
            <pc:sldMk cId="3243207930" sldId="267"/>
            <ac:spMk id="31" creationId="{DDCA251B-4F28-43A9-A5FD-47101E24C81F}"/>
          </ac:spMkLst>
        </pc:spChg>
        <pc:spChg chg="add del">
          <ac:chgData name="Abdool Gafoor, Leila" userId="739934ed-c725-43da-8bc5-6407efcf9937" providerId="ADAL" clId="{E53AFE7F-EB5A-4B58-9F59-D6F63D3E40E4}" dt="2021-06-25T06:00:04.692" v="28"/>
          <ac:spMkLst>
            <pc:docMk/>
            <pc:sldMk cId="3243207930" sldId="267"/>
            <ac:spMk id="32" creationId="{27B3E067-68A1-4E6F-8B2A-DF0DC2803F92}"/>
          </ac:spMkLst>
        </pc:spChg>
        <pc:spChg chg="add del">
          <ac:chgData name="Abdool Gafoor, Leila" userId="739934ed-c725-43da-8bc5-6407efcf9937" providerId="ADAL" clId="{E53AFE7F-EB5A-4B58-9F59-D6F63D3E40E4}" dt="2021-06-25T06:01:09.142" v="40" actId="26606"/>
          <ac:spMkLst>
            <pc:docMk/>
            <pc:sldMk cId="3243207930" sldId="267"/>
            <ac:spMk id="33" creationId="{59EF30C2-29AC-4A0D-BC0A-A679CF113EDD}"/>
          </ac:spMkLst>
        </pc:spChg>
        <pc:spChg chg="add del">
          <ac:chgData name="Abdool Gafoor, Leila" userId="739934ed-c725-43da-8bc5-6407efcf9937" providerId="ADAL" clId="{E53AFE7F-EB5A-4B58-9F59-D6F63D3E40E4}" dt="2021-06-25T06:01:09.142" v="40" actId="26606"/>
          <ac:spMkLst>
            <pc:docMk/>
            <pc:sldMk cId="3243207930" sldId="267"/>
            <ac:spMk id="34" creationId="{9C682A1A-5B2D-4111-BBD6-620165633E5B}"/>
          </ac:spMkLst>
        </pc:spChg>
        <pc:spChg chg="add del">
          <ac:chgData name="Abdool Gafoor, Leila" userId="739934ed-c725-43da-8bc5-6407efcf9937" providerId="ADAL" clId="{E53AFE7F-EB5A-4B58-9F59-D6F63D3E40E4}" dt="2021-06-25T06:01:09.142" v="40" actId="26606"/>
          <ac:spMkLst>
            <pc:docMk/>
            <pc:sldMk cId="3243207930" sldId="267"/>
            <ac:spMk id="36" creationId="{A04F1504-431A-4D86-9091-AE7E4B33376B}"/>
          </ac:spMkLst>
        </pc:spChg>
        <pc:spChg chg="add del">
          <ac:chgData name="Abdool Gafoor, Leila" userId="739934ed-c725-43da-8bc5-6407efcf9937" providerId="ADAL" clId="{E53AFE7F-EB5A-4B58-9F59-D6F63D3E40E4}" dt="2021-06-25T06:01:09.142" v="40" actId="26606"/>
          <ac:spMkLst>
            <pc:docMk/>
            <pc:sldMk cId="3243207930" sldId="267"/>
            <ac:spMk id="37" creationId="{EA804283-B929-4503-802F-4585376E2B42}"/>
          </ac:spMkLst>
        </pc:spChg>
        <pc:spChg chg="add del">
          <ac:chgData name="Abdool Gafoor, Leila" userId="739934ed-c725-43da-8bc5-6407efcf9937" providerId="ADAL" clId="{E53AFE7F-EB5A-4B58-9F59-D6F63D3E40E4}" dt="2021-06-25T06:01:09.142" v="40" actId="26606"/>
          <ac:spMkLst>
            <pc:docMk/>
            <pc:sldMk cId="3243207930" sldId="267"/>
            <ac:spMk id="38" creationId="{AD3811F5-514E-49A4-B382-673ED228A4CC}"/>
          </ac:spMkLst>
        </pc:spChg>
        <pc:spChg chg="add del">
          <ac:chgData name="Abdool Gafoor, Leila" userId="739934ed-c725-43da-8bc5-6407efcf9937" providerId="ADAL" clId="{E53AFE7F-EB5A-4B58-9F59-D6F63D3E40E4}" dt="2021-06-25T06:01:09.142" v="40" actId="26606"/>
          <ac:spMkLst>
            <pc:docMk/>
            <pc:sldMk cId="3243207930" sldId="267"/>
            <ac:spMk id="39" creationId="{067AD921-1CEE-4C1B-9AA3-C66D908DDD14}"/>
          </ac:spMkLst>
        </pc:spChg>
        <pc:spChg chg="add del">
          <ac:chgData name="Abdool Gafoor, Leila" userId="739934ed-c725-43da-8bc5-6407efcf9937" providerId="ADAL" clId="{E53AFE7F-EB5A-4B58-9F59-D6F63D3E40E4}" dt="2021-06-25T06:01:09.142" v="40" actId="26606"/>
          <ac:spMkLst>
            <pc:docMk/>
            <pc:sldMk cId="3243207930" sldId="267"/>
            <ac:spMk id="40" creationId="{C36A08F5-3B56-47C5-A371-9187BE56E1E5}"/>
          </ac:spMkLst>
        </pc:spChg>
        <pc:spChg chg="add del">
          <ac:chgData name="Abdool Gafoor, Leila" userId="739934ed-c725-43da-8bc5-6407efcf9937" providerId="ADAL" clId="{E53AFE7F-EB5A-4B58-9F59-D6F63D3E40E4}" dt="2021-06-25T06:01:14.109" v="42" actId="26606"/>
          <ac:spMkLst>
            <pc:docMk/>
            <pc:sldMk cId="3243207930" sldId="267"/>
            <ac:spMk id="42" creationId="{4E1BEB12-92AF-4445-98AD-4C7756E7C93B}"/>
          </ac:spMkLst>
        </pc:spChg>
        <pc:spChg chg="add del">
          <ac:chgData name="Abdool Gafoor, Leila" userId="739934ed-c725-43da-8bc5-6407efcf9937" providerId="ADAL" clId="{E53AFE7F-EB5A-4B58-9F59-D6F63D3E40E4}" dt="2021-06-25T06:01:14.109" v="42" actId="26606"/>
          <ac:spMkLst>
            <pc:docMk/>
            <pc:sldMk cId="3243207930" sldId="267"/>
            <ac:spMk id="43" creationId="{D0522C2C-7B5C-48A7-A969-03941E5D2E76}"/>
          </ac:spMkLst>
        </pc:spChg>
        <pc:spChg chg="add del">
          <ac:chgData name="Abdool Gafoor, Leila" userId="739934ed-c725-43da-8bc5-6407efcf9937" providerId="ADAL" clId="{E53AFE7F-EB5A-4B58-9F59-D6F63D3E40E4}" dt="2021-06-25T06:01:14.109" v="42" actId="26606"/>
          <ac:spMkLst>
            <pc:docMk/>
            <pc:sldMk cId="3243207930" sldId="267"/>
            <ac:spMk id="44" creationId="{9C682A1A-5B2D-4111-BBD6-620165633E5B}"/>
          </ac:spMkLst>
        </pc:spChg>
        <pc:spChg chg="add del">
          <ac:chgData name="Abdool Gafoor, Leila" userId="739934ed-c725-43da-8bc5-6407efcf9937" providerId="ADAL" clId="{E53AFE7F-EB5A-4B58-9F59-D6F63D3E40E4}" dt="2021-06-25T06:01:14.109" v="42" actId="26606"/>
          <ac:spMkLst>
            <pc:docMk/>
            <pc:sldMk cId="3243207930" sldId="267"/>
            <ac:spMk id="45" creationId="{D6EE29F2-D77F-4BD0-A20B-334D316A1C9D}"/>
          </ac:spMkLst>
        </pc:spChg>
        <pc:spChg chg="add del">
          <ac:chgData name="Abdool Gafoor, Leila" userId="739934ed-c725-43da-8bc5-6407efcf9937" providerId="ADAL" clId="{E53AFE7F-EB5A-4B58-9F59-D6F63D3E40E4}" dt="2021-06-25T06:01:14.109" v="42" actId="26606"/>
          <ac:spMkLst>
            <pc:docMk/>
            <pc:sldMk cId="3243207930" sldId="267"/>
            <ac:spMk id="46" creationId="{22D09ED2-868F-42C6-866E-F92E0CEF314F}"/>
          </ac:spMkLst>
        </pc:spChg>
        <pc:spChg chg="add del">
          <ac:chgData name="Abdool Gafoor, Leila" userId="739934ed-c725-43da-8bc5-6407efcf9937" providerId="ADAL" clId="{E53AFE7F-EB5A-4B58-9F59-D6F63D3E40E4}" dt="2021-06-25T06:02:09.286" v="68"/>
          <ac:spMkLst>
            <pc:docMk/>
            <pc:sldMk cId="3243207930" sldId="267"/>
            <ac:spMk id="48" creationId="{D278ADA9-6383-4BDD-80D2-8899A402687B}"/>
          </ac:spMkLst>
        </pc:spChg>
        <pc:spChg chg="add del">
          <ac:chgData name="Abdool Gafoor, Leila" userId="739934ed-c725-43da-8bc5-6407efcf9937" providerId="ADAL" clId="{E53AFE7F-EB5A-4B58-9F59-D6F63D3E40E4}" dt="2021-06-25T06:02:09.286" v="68"/>
          <ac:spMkLst>
            <pc:docMk/>
            <pc:sldMk cId="3243207930" sldId="267"/>
            <ac:spMk id="49" creationId="{484B7147-B0F6-40ED-B5A2-FF72BC8198B6}"/>
          </ac:spMkLst>
        </pc:spChg>
        <pc:spChg chg="add del">
          <ac:chgData name="Abdool Gafoor, Leila" userId="739934ed-c725-43da-8bc5-6407efcf9937" providerId="ADAL" clId="{E53AFE7F-EB5A-4B58-9F59-D6F63D3E40E4}" dt="2021-06-25T06:02:09.286" v="68"/>
          <ac:spMkLst>
            <pc:docMk/>
            <pc:sldMk cId="3243207930" sldId="267"/>
            <ac:spMk id="50" creationId="{B36D2DE0-0628-4A9A-A59D-7BA8B5EB3022}"/>
          </ac:spMkLst>
        </pc:spChg>
        <pc:spChg chg="add del">
          <ac:chgData name="Abdool Gafoor, Leila" userId="739934ed-c725-43da-8bc5-6407efcf9937" providerId="ADAL" clId="{E53AFE7F-EB5A-4B58-9F59-D6F63D3E40E4}" dt="2021-06-25T06:02:09.286" v="68"/>
          <ac:spMkLst>
            <pc:docMk/>
            <pc:sldMk cId="3243207930" sldId="267"/>
            <ac:spMk id="51" creationId="{48E405C9-94BE-41DA-928C-DEC9A8550E9F}"/>
          </ac:spMkLst>
        </pc:spChg>
        <pc:spChg chg="add del">
          <ac:chgData name="Abdool Gafoor, Leila" userId="739934ed-c725-43da-8bc5-6407efcf9937" providerId="ADAL" clId="{E53AFE7F-EB5A-4B58-9F59-D6F63D3E40E4}" dt="2021-06-25T06:02:09.286" v="68"/>
          <ac:spMkLst>
            <pc:docMk/>
            <pc:sldMk cId="3243207930" sldId="267"/>
            <ac:spMk id="52" creationId="{D2091A72-D5BB-42AC-8FD3-F7747D90861E}"/>
          </ac:spMkLst>
        </pc:spChg>
        <pc:spChg chg="add del">
          <ac:chgData name="Abdool Gafoor, Leila" userId="739934ed-c725-43da-8bc5-6407efcf9937" providerId="ADAL" clId="{E53AFE7F-EB5A-4B58-9F59-D6F63D3E40E4}" dt="2021-06-25T06:02:09.286" v="68"/>
          <ac:spMkLst>
            <pc:docMk/>
            <pc:sldMk cId="3243207930" sldId="267"/>
            <ac:spMk id="53" creationId="{6ED12BFC-A737-46AF-8411-481112D54B0C}"/>
          </ac:spMkLst>
        </pc:spChg>
        <pc:picChg chg="add del">
          <ac:chgData name="Abdool Gafoor, Leila" userId="739934ed-c725-43da-8bc5-6407efcf9937" providerId="ADAL" clId="{E53AFE7F-EB5A-4B58-9F59-D6F63D3E40E4}" dt="2021-06-25T05:57:49.248" v="15" actId="26606"/>
          <ac:picMkLst>
            <pc:docMk/>
            <pc:sldMk cId="3243207930" sldId="267"/>
            <ac:picMk id="7" creationId="{2753EF2A-E126-4B21-AC3D-7BF4258F6DFF}"/>
          </ac:picMkLst>
        </pc:picChg>
        <pc:picChg chg="add del">
          <ac:chgData name="Abdool Gafoor, Leila" userId="739934ed-c725-43da-8bc5-6407efcf9937" providerId="ADAL" clId="{E53AFE7F-EB5A-4B58-9F59-D6F63D3E40E4}" dt="2021-06-25T05:57:49.248" v="15" actId="26606"/>
          <ac:picMkLst>
            <pc:docMk/>
            <pc:sldMk cId="3243207930" sldId="267"/>
            <ac:picMk id="9" creationId="{3BBC4FB4-19BD-4626-A293-D8411F0E28CC}"/>
          </ac:picMkLst>
        </pc:picChg>
        <pc:picChg chg="add del">
          <ac:chgData name="Abdool Gafoor, Leila" userId="739934ed-c725-43da-8bc5-6407efcf9937" providerId="ADAL" clId="{E53AFE7F-EB5A-4B58-9F59-D6F63D3E40E4}" dt="2021-06-25T05:57:49.248" v="15" actId="26606"/>
          <ac:picMkLst>
            <pc:docMk/>
            <pc:sldMk cId="3243207930" sldId="267"/>
            <ac:picMk id="13" creationId="{3122E102-9E03-43D3-B783-795507F4D189}"/>
          </ac:picMkLst>
        </pc:picChg>
        <pc:picChg chg="add del">
          <ac:chgData name="Abdool Gafoor, Leila" userId="739934ed-c725-43da-8bc5-6407efcf9937" providerId="ADAL" clId="{E53AFE7F-EB5A-4B58-9F59-D6F63D3E40E4}" dt="2021-06-25T05:57:49.248" v="15" actId="26606"/>
          <ac:picMkLst>
            <pc:docMk/>
            <pc:sldMk cId="3243207930" sldId="267"/>
            <ac:picMk id="15" creationId="{6AF0C8C1-0967-4B1A-9850-8B4AF2F3F3AC}"/>
          </ac:picMkLst>
        </pc:picChg>
        <pc:picChg chg="add del">
          <ac:chgData name="Abdool Gafoor, Leila" userId="739934ed-c725-43da-8bc5-6407efcf9937" providerId="ADAL" clId="{E53AFE7F-EB5A-4B58-9F59-D6F63D3E40E4}" dt="2021-06-25T06:00:04.692" v="28"/>
          <ac:picMkLst>
            <pc:docMk/>
            <pc:sldMk cId="3243207930" sldId="267"/>
            <ac:picMk id="24" creationId="{2753EF2A-E126-4B21-AC3D-7BF4258F6DFF}"/>
          </ac:picMkLst>
        </pc:picChg>
        <pc:picChg chg="add del">
          <ac:chgData name="Abdool Gafoor, Leila" userId="739934ed-c725-43da-8bc5-6407efcf9937" providerId="ADAL" clId="{E53AFE7F-EB5A-4B58-9F59-D6F63D3E40E4}" dt="2021-06-25T06:00:04.692" v="28"/>
          <ac:picMkLst>
            <pc:docMk/>
            <pc:sldMk cId="3243207930" sldId="267"/>
            <ac:picMk id="26" creationId="{3BBC4FB4-19BD-4626-A293-D8411F0E28CC}"/>
          </ac:picMkLst>
        </pc:picChg>
        <pc:picChg chg="add del">
          <ac:chgData name="Abdool Gafoor, Leila" userId="739934ed-c725-43da-8bc5-6407efcf9937" providerId="ADAL" clId="{E53AFE7F-EB5A-4B58-9F59-D6F63D3E40E4}" dt="2021-06-25T06:00:04.692" v="28"/>
          <ac:picMkLst>
            <pc:docMk/>
            <pc:sldMk cId="3243207930" sldId="267"/>
            <ac:picMk id="28" creationId="{3122E102-9E03-43D3-B783-795507F4D189}"/>
          </ac:picMkLst>
        </pc:picChg>
        <pc:picChg chg="add del">
          <ac:chgData name="Abdool Gafoor, Leila" userId="739934ed-c725-43da-8bc5-6407efcf9937" providerId="ADAL" clId="{E53AFE7F-EB5A-4B58-9F59-D6F63D3E40E4}" dt="2021-06-25T06:00:04.692" v="28"/>
          <ac:picMkLst>
            <pc:docMk/>
            <pc:sldMk cId="3243207930" sldId="267"/>
            <ac:picMk id="29" creationId="{6AF0C8C1-0967-4B1A-9850-8B4AF2F3F3AC}"/>
          </ac:picMkLst>
        </pc:picChg>
        <pc:cxnChg chg="add del">
          <ac:chgData name="Abdool Gafoor, Leila" userId="739934ed-c725-43da-8bc5-6407efcf9937" providerId="ADAL" clId="{E53AFE7F-EB5A-4B58-9F59-D6F63D3E40E4}" dt="2021-06-25T06:01:09.142" v="40" actId="26606"/>
          <ac:cxnSpMkLst>
            <pc:docMk/>
            <pc:sldMk cId="3243207930" sldId="267"/>
            <ac:cxnSpMk id="35" creationId="{266A0658-1CC4-4B0D-AAB7-A702286AFB03}"/>
          </ac:cxnSpMkLst>
        </pc:cxnChg>
      </pc:sldChg>
      <pc:sldChg chg="addSp delSp modSp mod setBg delDesignElem">
        <pc:chgData name="Abdool Gafoor, Leila" userId="739934ed-c725-43da-8bc5-6407efcf9937" providerId="ADAL" clId="{E53AFE7F-EB5A-4B58-9F59-D6F63D3E40E4}" dt="2021-06-25T06:02:09.286" v="68"/>
        <pc:sldMkLst>
          <pc:docMk/>
          <pc:sldMk cId="2948093928" sldId="268"/>
        </pc:sldMkLst>
        <pc:spChg chg="mod">
          <ac:chgData name="Abdool Gafoor, Leila" userId="739934ed-c725-43da-8bc5-6407efcf9937" providerId="ADAL" clId="{E53AFE7F-EB5A-4B58-9F59-D6F63D3E40E4}" dt="2021-06-25T06:01:29.983" v="46" actId="26606"/>
          <ac:spMkLst>
            <pc:docMk/>
            <pc:sldMk cId="2948093928" sldId="268"/>
            <ac:spMk id="5" creationId="{8A1D2165-0251-4326-86DB-0428A7546A48}"/>
          </ac:spMkLst>
        </pc:spChg>
        <pc:spChg chg="add del">
          <ac:chgData name="Abdool Gafoor, Leila" userId="739934ed-c725-43da-8bc5-6407efcf9937" providerId="ADAL" clId="{E53AFE7F-EB5A-4B58-9F59-D6F63D3E40E4}" dt="2021-06-25T06:01:29.968" v="45" actId="26606"/>
          <ac:spMkLst>
            <pc:docMk/>
            <pc:sldMk cId="2948093928" sldId="268"/>
            <ac:spMk id="10" creationId="{1709F1D5-B0F1-4714-A239-E5B61C161915}"/>
          </ac:spMkLst>
        </pc:spChg>
        <pc:spChg chg="add del">
          <ac:chgData name="Abdool Gafoor, Leila" userId="739934ed-c725-43da-8bc5-6407efcf9937" providerId="ADAL" clId="{E53AFE7F-EB5A-4B58-9F59-D6F63D3E40E4}" dt="2021-06-25T06:01:29.968" v="45" actId="26606"/>
          <ac:spMkLst>
            <pc:docMk/>
            <pc:sldMk cId="2948093928" sldId="268"/>
            <ac:spMk id="12" creationId="{228FB460-D3FF-4440-A020-05982A09E517}"/>
          </ac:spMkLst>
        </pc:spChg>
        <pc:spChg chg="add del">
          <ac:chgData name="Abdool Gafoor, Leila" userId="739934ed-c725-43da-8bc5-6407efcf9937" providerId="ADAL" clId="{E53AFE7F-EB5A-4B58-9F59-D6F63D3E40E4}" dt="2021-06-25T06:01:29.968" v="45" actId="26606"/>
          <ac:spMkLst>
            <pc:docMk/>
            <pc:sldMk cId="2948093928" sldId="268"/>
            <ac:spMk id="14" creationId="{14847E93-7DC1-4D4B-8829-B19AA7137C50}"/>
          </ac:spMkLst>
        </pc:spChg>
        <pc:spChg chg="add del">
          <ac:chgData name="Abdool Gafoor, Leila" userId="739934ed-c725-43da-8bc5-6407efcf9937" providerId="ADAL" clId="{E53AFE7F-EB5A-4B58-9F59-D6F63D3E40E4}" dt="2021-06-25T06:01:29.968" v="45" actId="26606"/>
          <ac:spMkLst>
            <pc:docMk/>
            <pc:sldMk cId="2948093928" sldId="268"/>
            <ac:spMk id="16" creationId="{5566D6E1-03A1-4D73-A4E0-35D74D568A04}"/>
          </ac:spMkLst>
        </pc:spChg>
        <pc:spChg chg="add del">
          <ac:chgData name="Abdool Gafoor, Leila" userId="739934ed-c725-43da-8bc5-6407efcf9937" providerId="ADAL" clId="{E53AFE7F-EB5A-4B58-9F59-D6F63D3E40E4}" dt="2021-06-25T06:01:29.968" v="45" actId="26606"/>
          <ac:spMkLst>
            <pc:docMk/>
            <pc:sldMk cId="2948093928" sldId="268"/>
            <ac:spMk id="18" creationId="{9F835A99-04AC-494A-A572-AFE8413CC938}"/>
          </ac:spMkLst>
        </pc:spChg>
        <pc:spChg chg="add del">
          <ac:chgData name="Abdool Gafoor, Leila" userId="739934ed-c725-43da-8bc5-6407efcf9937" providerId="ADAL" clId="{E53AFE7F-EB5A-4B58-9F59-D6F63D3E40E4}" dt="2021-06-25T06:01:29.968" v="45" actId="26606"/>
          <ac:spMkLst>
            <pc:docMk/>
            <pc:sldMk cId="2948093928" sldId="268"/>
            <ac:spMk id="20" creationId="{7B786209-1B0B-4CA9-9BDD-F7327066A84D}"/>
          </ac:spMkLst>
        </pc:spChg>
        <pc:spChg chg="add del">
          <ac:chgData name="Abdool Gafoor, Leila" userId="739934ed-c725-43da-8bc5-6407efcf9937" providerId="ADAL" clId="{E53AFE7F-EB5A-4B58-9F59-D6F63D3E40E4}" dt="2021-06-25T06:01:29.968" v="45" actId="26606"/>
          <ac:spMkLst>
            <pc:docMk/>
            <pc:sldMk cId="2948093928" sldId="268"/>
            <ac:spMk id="22" creationId="{2D2964BB-484D-45AE-AD66-D407D0629652}"/>
          </ac:spMkLst>
        </pc:spChg>
        <pc:spChg chg="add del">
          <ac:chgData name="Abdool Gafoor, Leila" userId="739934ed-c725-43da-8bc5-6407efcf9937" providerId="ADAL" clId="{E53AFE7F-EB5A-4B58-9F59-D6F63D3E40E4}" dt="2021-06-25T06:01:29.968" v="45" actId="26606"/>
          <ac:spMkLst>
            <pc:docMk/>
            <pc:sldMk cId="2948093928" sldId="268"/>
            <ac:spMk id="24" creationId="{6691AC69-A76E-4DAB-B565-468B6B87ACF3}"/>
          </ac:spMkLst>
        </pc:spChg>
        <pc:spChg chg="add del">
          <ac:chgData name="Abdool Gafoor, Leila" userId="739934ed-c725-43da-8bc5-6407efcf9937" providerId="ADAL" clId="{E53AFE7F-EB5A-4B58-9F59-D6F63D3E40E4}" dt="2021-06-25T06:02:09.286" v="68"/>
          <ac:spMkLst>
            <pc:docMk/>
            <pc:sldMk cId="2948093928" sldId="268"/>
            <ac:spMk id="26" creationId="{C2554CA6-288E-4202-BC52-2E5A8F0C0AED}"/>
          </ac:spMkLst>
        </pc:spChg>
        <pc:spChg chg="add del">
          <ac:chgData name="Abdool Gafoor, Leila" userId="739934ed-c725-43da-8bc5-6407efcf9937" providerId="ADAL" clId="{E53AFE7F-EB5A-4B58-9F59-D6F63D3E40E4}" dt="2021-06-25T06:02:09.286" v="68"/>
          <ac:spMkLst>
            <pc:docMk/>
            <pc:sldMk cId="2948093928" sldId="268"/>
            <ac:spMk id="27" creationId="{B10BB131-AC8E-4A8E-A5D1-36260F720C3B}"/>
          </ac:spMkLst>
        </pc:spChg>
        <pc:spChg chg="add del">
          <ac:chgData name="Abdool Gafoor, Leila" userId="739934ed-c725-43da-8bc5-6407efcf9937" providerId="ADAL" clId="{E53AFE7F-EB5A-4B58-9F59-D6F63D3E40E4}" dt="2021-06-25T06:02:09.286" v="68"/>
          <ac:spMkLst>
            <pc:docMk/>
            <pc:sldMk cId="2948093928" sldId="268"/>
            <ac:spMk id="28" creationId="{5B7778FC-632E-4DCA-A7CB-0D7731CCF970}"/>
          </ac:spMkLst>
        </pc:spChg>
        <pc:spChg chg="add del">
          <ac:chgData name="Abdool Gafoor, Leila" userId="739934ed-c725-43da-8bc5-6407efcf9937" providerId="ADAL" clId="{E53AFE7F-EB5A-4B58-9F59-D6F63D3E40E4}" dt="2021-06-25T06:02:09.286" v="68"/>
          <ac:spMkLst>
            <pc:docMk/>
            <pc:sldMk cId="2948093928" sldId="268"/>
            <ac:spMk id="29" creationId="{FA23A907-97FB-4A8F-880A-DD77401C4296}"/>
          </ac:spMkLst>
        </pc:spChg>
      </pc:sldChg>
      <pc:sldChg chg="addSp delSp modSp mod setBg delDesignElem">
        <pc:chgData name="Abdool Gafoor, Leila" userId="739934ed-c725-43da-8bc5-6407efcf9937" providerId="ADAL" clId="{E53AFE7F-EB5A-4B58-9F59-D6F63D3E40E4}" dt="2021-06-25T06:02:09.286" v="68"/>
        <pc:sldMkLst>
          <pc:docMk/>
          <pc:sldMk cId="2837798927" sldId="270"/>
        </pc:sldMkLst>
        <pc:spChg chg="mod ord">
          <ac:chgData name="Abdool Gafoor, Leila" userId="739934ed-c725-43da-8bc5-6407efcf9937" providerId="ADAL" clId="{E53AFE7F-EB5A-4B58-9F59-D6F63D3E40E4}" dt="2021-06-25T06:01:53.068" v="57" actId="26606"/>
          <ac:spMkLst>
            <pc:docMk/>
            <pc:sldMk cId="2837798927" sldId="270"/>
            <ac:spMk id="9" creationId="{C93027C0-BB26-4944-BCD8-231C16C981B0}"/>
          </ac:spMkLst>
        </pc:spChg>
        <pc:spChg chg="del">
          <ac:chgData name="Abdool Gafoor, Leila" userId="739934ed-c725-43da-8bc5-6407efcf9937" providerId="ADAL" clId="{E53AFE7F-EB5A-4B58-9F59-D6F63D3E40E4}" dt="2021-06-25T05:58:12.373" v="17" actId="26606"/>
          <ac:spMkLst>
            <pc:docMk/>
            <pc:sldMk cId="2837798927" sldId="270"/>
            <ac:spMk id="20" creationId="{90CA4844-0296-471B-9BF0-17E550105D1D}"/>
          </ac:spMkLst>
        </pc:spChg>
        <pc:spChg chg="mod ord">
          <ac:chgData name="Abdool Gafoor, Leila" userId="739934ed-c725-43da-8bc5-6407efcf9937" providerId="ADAL" clId="{E53AFE7F-EB5A-4B58-9F59-D6F63D3E40E4}" dt="2021-06-25T06:01:53.068" v="57" actId="26606"/>
          <ac:spMkLst>
            <pc:docMk/>
            <pc:sldMk cId="2837798927" sldId="270"/>
            <ac:spMk id="23" creationId="{91D27795-5C3D-49C8-9A0E-27CC9110DFF9}"/>
          </ac:spMkLst>
        </pc:spChg>
        <pc:spChg chg="add del">
          <ac:chgData name="Abdool Gafoor, Leila" userId="739934ed-c725-43da-8bc5-6407efcf9937" providerId="ADAL" clId="{E53AFE7F-EB5A-4B58-9F59-D6F63D3E40E4}" dt="2021-06-25T06:01:46.133" v="48" actId="26606"/>
          <ac:spMkLst>
            <pc:docMk/>
            <pc:sldMk cId="2837798927" sldId="270"/>
            <ac:spMk id="25" creationId="{29B161DF-E457-41D5-83AD-378B43003730}"/>
          </ac:spMkLst>
        </pc:spChg>
        <pc:spChg chg="del">
          <ac:chgData name="Abdool Gafoor, Leila" userId="739934ed-c725-43da-8bc5-6407efcf9937" providerId="ADAL" clId="{E53AFE7F-EB5A-4B58-9F59-D6F63D3E40E4}" dt="2021-06-25T05:58:12.373" v="17" actId="26606"/>
          <ac:spMkLst>
            <pc:docMk/>
            <pc:sldMk cId="2837798927" sldId="270"/>
            <ac:spMk id="26" creationId="{D55808EB-34D0-4AE5-A7BE-EF31133B86DA}"/>
          </ac:spMkLst>
        </pc:spChg>
        <pc:spChg chg="add del">
          <ac:chgData name="Abdool Gafoor, Leila" userId="739934ed-c725-43da-8bc5-6407efcf9937" providerId="ADAL" clId="{E53AFE7F-EB5A-4B58-9F59-D6F63D3E40E4}" dt="2021-06-25T06:01:46.133" v="48" actId="26606"/>
          <ac:spMkLst>
            <pc:docMk/>
            <pc:sldMk cId="2837798927" sldId="270"/>
            <ac:spMk id="27" creationId="{107D50C9-F568-423A-A839-B49874AAEE6C}"/>
          </ac:spMkLst>
        </pc:spChg>
        <pc:spChg chg="del">
          <ac:chgData name="Abdool Gafoor, Leila" userId="739934ed-c725-43da-8bc5-6407efcf9937" providerId="ADAL" clId="{E53AFE7F-EB5A-4B58-9F59-D6F63D3E40E4}" dt="2021-06-25T05:58:12.373" v="17" actId="26606"/>
          <ac:spMkLst>
            <pc:docMk/>
            <pc:sldMk cId="2837798927" sldId="270"/>
            <ac:spMk id="28" creationId="{C62E6E5C-969B-46A4-B680-78C206BB6D88}"/>
          </ac:spMkLst>
        </pc:spChg>
        <pc:spChg chg="add del">
          <ac:chgData name="Abdool Gafoor, Leila" userId="739934ed-c725-43da-8bc5-6407efcf9937" providerId="ADAL" clId="{E53AFE7F-EB5A-4B58-9F59-D6F63D3E40E4}" dt="2021-06-25T06:01:49.592" v="50" actId="26606"/>
          <ac:spMkLst>
            <pc:docMk/>
            <pc:sldMk cId="2837798927" sldId="270"/>
            <ac:spMk id="29" creationId="{FEAA2B19-F1D9-44D1-9233-141B3FF2FA8B}"/>
          </ac:spMkLst>
        </pc:spChg>
        <pc:spChg chg="del">
          <ac:chgData name="Abdool Gafoor, Leila" userId="739934ed-c725-43da-8bc5-6407efcf9937" providerId="ADAL" clId="{E53AFE7F-EB5A-4B58-9F59-D6F63D3E40E4}" dt="2021-06-25T05:58:12.373" v="17" actId="26606"/>
          <ac:spMkLst>
            <pc:docMk/>
            <pc:sldMk cId="2837798927" sldId="270"/>
            <ac:spMk id="30" creationId="{CDC83B58-9468-4120-9E95-F0B4D723ADD8}"/>
          </ac:spMkLst>
        </pc:spChg>
        <pc:spChg chg="add del">
          <ac:chgData name="Abdool Gafoor, Leila" userId="739934ed-c725-43da-8bc5-6407efcf9937" providerId="ADAL" clId="{E53AFE7F-EB5A-4B58-9F59-D6F63D3E40E4}" dt="2021-06-25T06:01:49.592" v="50" actId="26606"/>
          <ac:spMkLst>
            <pc:docMk/>
            <pc:sldMk cId="2837798927" sldId="270"/>
            <ac:spMk id="31" creationId="{0F646DF8-223D-47DD-95B1-F2654229E56C}"/>
          </ac:spMkLst>
        </pc:spChg>
        <pc:spChg chg="del">
          <ac:chgData name="Abdool Gafoor, Leila" userId="739934ed-c725-43da-8bc5-6407efcf9937" providerId="ADAL" clId="{E53AFE7F-EB5A-4B58-9F59-D6F63D3E40E4}" dt="2021-06-25T05:58:12.373" v="17" actId="26606"/>
          <ac:spMkLst>
            <pc:docMk/>
            <pc:sldMk cId="2837798927" sldId="270"/>
            <ac:spMk id="32" creationId="{1F13A9E2-7DCE-44A3-BC60-2AAF2FB99AE4}"/>
          </ac:spMkLst>
        </pc:spChg>
        <pc:spChg chg="add del">
          <ac:chgData name="Abdool Gafoor, Leila" userId="739934ed-c725-43da-8bc5-6407efcf9937" providerId="ADAL" clId="{E53AFE7F-EB5A-4B58-9F59-D6F63D3E40E4}" dt="2021-06-25T06:01:49.592" v="50" actId="26606"/>
          <ac:spMkLst>
            <pc:docMk/>
            <pc:sldMk cId="2837798927" sldId="270"/>
            <ac:spMk id="33" creationId="{3B438362-1E1E-4C62-A99E-4134CB16366C}"/>
          </ac:spMkLst>
        </pc:spChg>
        <pc:spChg chg="add del">
          <ac:chgData name="Abdool Gafoor, Leila" userId="739934ed-c725-43da-8bc5-6407efcf9937" providerId="ADAL" clId="{E53AFE7F-EB5A-4B58-9F59-D6F63D3E40E4}" dt="2021-06-25T06:01:49.592" v="50" actId="26606"/>
          <ac:spMkLst>
            <pc:docMk/>
            <pc:sldMk cId="2837798927" sldId="270"/>
            <ac:spMk id="36" creationId="{CB147A70-DC29-4DDF-A34C-2B82C6E2295E}"/>
          </ac:spMkLst>
        </pc:spChg>
        <pc:spChg chg="add del">
          <ac:chgData name="Abdool Gafoor, Leila" userId="739934ed-c725-43da-8bc5-6407efcf9937" providerId="ADAL" clId="{E53AFE7F-EB5A-4B58-9F59-D6F63D3E40E4}" dt="2021-06-25T06:00:04.692" v="28"/>
          <ac:spMkLst>
            <pc:docMk/>
            <pc:sldMk cId="2837798927" sldId="270"/>
            <ac:spMk id="37" creationId="{6BE85BED-D8A8-4970-AC66-C27E9EA8C702}"/>
          </ac:spMkLst>
        </pc:spChg>
        <pc:spChg chg="add del">
          <ac:chgData name="Abdool Gafoor, Leila" userId="739934ed-c725-43da-8bc5-6407efcf9937" providerId="ADAL" clId="{E53AFE7F-EB5A-4B58-9F59-D6F63D3E40E4}" dt="2021-06-25T06:01:49.592" v="50" actId="26606"/>
          <ac:spMkLst>
            <pc:docMk/>
            <pc:sldMk cId="2837798927" sldId="270"/>
            <ac:spMk id="38" creationId="{6C077334-5571-4B83-A83E-4CCCFA7B5E8A}"/>
          </ac:spMkLst>
        </pc:spChg>
        <pc:spChg chg="add del">
          <ac:chgData name="Abdool Gafoor, Leila" userId="739934ed-c725-43da-8bc5-6407efcf9937" providerId="ADAL" clId="{E53AFE7F-EB5A-4B58-9F59-D6F63D3E40E4}" dt="2021-06-25T06:00:04.692" v="28"/>
          <ac:spMkLst>
            <pc:docMk/>
            <pc:sldMk cId="2837798927" sldId="270"/>
            <ac:spMk id="39" creationId="{B14FB1E6-C1C6-4205-824F-C42F9D67BBE1}"/>
          </ac:spMkLst>
        </pc:spChg>
        <pc:spChg chg="add del">
          <ac:chgData name="Abdool Gafoor, Leila" userId="739934ed-c725-43da-8bc5-6407efcf9937" providerId="ADAL" clId="{E53AFE7F-EB5A-4B58-9F59-D6F63D3E40E4}" dt="2021-06-25T06:01:51.269" v="52" actId="26606"/>
          <ac:spMkLst>
            <pc:docMk/>
            <pc:sldMk cId="2837798927" sldId="270"/>
            <ac:spMk id="40" creationId="{8E0919AE-B384-4D4A-9837-F629B1CF11B1}"/>
          </ac:spMkLst>
        </pc:spChg>
        <pc:spChg chg="add del">
          <ac:chgData name="Abdool Gafoor, Leila" userId="739934ed-c725-43da-8bc5-6407efcf9937" providerId="ADAL" clId="{E53AFE7F-EB5A-4B58-9F59-D6F63D3E40E4}" dt="2021-06-25T06:00:04.692" v="28"/>
          <ac:spMkLst>
            <pc:docMk/>
            <pc:sldMk cId="2837798927" sldId="270"/>
            <ac:spMk id="41" creationId="{EFE70D3A-D2C2-4BA5-BA94-346C514B1E85}"/>
          </ac:spMkLst>
        </pc:spChg>
        <pc:spChg chg="add del">
          <ac:chgData name="Abdool Gafoor, Leila" userId="739934ed-c725-43da-8bc5-6407efcf9937" providerId="ADAL" clId="{E53AFE7F-EB5A-4B58-9F59-D6F63D3E40E4}" dt="2021-06-25T06:01:51.269" v="52" actId="26606"/>
          <ac:spMkLst>
            <pc:docMk/>
            <pc:sldMk cId="2837798927" sldId="270"/>
            <ac:spMk id="42" creationId="{A7B99495-F43F-4D80-A44F-2CB4764EB90B}"/>
          </ac:spMkLst>
        </pc:spChg>
        <pc:spChg chg="add del">
          <ac:chgData name="Abdool Gafoor, Leila" userId="739934ed-c725-43da-8bc5-6407efcf9937" providerId="ADAL" clId="{E53AFE7F-EB5A-4B58-9F59-D6F63D3E40E4}" dt="2021-06-25T06:01:51.269" v="52" actId="26606"/>
          <ac:spMkLst>
            <pc:docMk/>
            <pc:sldMk cId="2837798927" sldId="270"/>
            <ac:spMk id="43" creationId="{107D50C9-F568-423A-A839-B49874AAEE6C}"/>
          </ac:spMkLst>
        </pc:spChg>
        <pc:spChg chg="add del">
          <ac:chgData name="Abdool Gafoor, Leila" userId="739934ed-c725-43da-8bc5-6407efcf9937" providerId="ADAL" clId="{E53AFE7F-EB5A-4B58-9F59-D6F63D3E40E4}" dt="2021-06-25T06:01:52.363" v="54" actId="26606"/>
          <ac:spMkLst>
            <pc:docMk/>
            <pc:sldMk cId="2837798927" sldId="270"/>
            <ac:spMk id="45" creationId="{29B161DF-E457-41D5-83AD-378B43003730}"/>
          </ac:spMkLst>
        </pc:spChg>
        <pc:spChg chg="add del">
          <ac:chgData name="Abdool Gafoor, Leila" userId="739934ed-c725-43da-8bc5-6407efcf9937" providerId="ADAL" clId="{E53AFE7F-EB5A-4B58-9F59-D6F63D3E40E4}" dt="2021-06-25T06:01:52.363" v="54" actId="26606"/>
          <ac:spMkLst>
            <pc:docMk/>
            <pc:sldMk cId="2837798927" sldId="270"/>
            <ac:spMk id="46" creationId="{107D50C9-F568-423A-A839-B49874AAEE6C}"/>
          </ac:spMkLst>
        </pc:spChg>
        <pc:spChg chg="add del">
          <ac:chgData name="Abdool Gafoor, Leila" userId="739934ed-c725-43da-8bc5-6407efcf9937" providerId="ADAL" clId="{E53AFE7F-EB5A-4B58-9F59-D6F63D3E40E4}" dt="2021-06-25T06:01:53.068" v="56" actId="26606"/>
          <ac:spMkLst>
            <pc:docMk/>
            <pc:sldMk cId="2837798927" sldId="270"/>
            <ac:spMk id="48" creationId="{8E0919AE-B384-4D4A-9837-F629B1CF11B1}"/>
          </ac:spMkLst>
        </pc:spChg>
        <pc:spChg chg="add del">
          <ac:chgData name="Abdool Gafoor, Leila" userId="739934ed-c725-43da-8bc5-6407efcf9937" providerId="ADAL" clId="{E53AFE7F-EB5A-4B58-9F59-D6F63D3E40E4}" dt="2021-06-25T06:01:53.068" v="56" actId="26606"/>
          <ac:spMkLst>
            <pc:docMk/>
            <pc:sldMk cId="2837798927" sldId="270"/>
            <ac:spMk id="49" creationId="{A7B99495-F43F-4D80-A44F-2CB4764EB90B}"/>
          </ac:spMkLst>
        </pc:spChg>
        <pc:spChg chg="add del">
          <ac:chgData name="Abdool Gafoor, Leila" userId="739934ed-c725-43da-8bc5-6407efcf9937" providerId="ADAL" clId="{E53AFE7F-EB5A-4B58-9F59-D6F63D3E40E4}" dt="2021-06-25T06:01:53.068" v="56" actId="26606"/>
          <ac:spMkLst>
            <pc:docMk/>
            <pc:sldMk cId="2837798927" sldId="270"/>
            <ac:spMk id="50" creationId="{107D50C9-F568-423A-A839-B49874AAEE6C}"/>
          </ac:spMkLst>
        </pc:spChg>
        <pc:spChg chg="add del">
          <ac:chgData name="Abdool Gafoor, Leila" userId="739934ed-c725-43da-8bc5-6407efcf9937" providerId="ADAL" clId="{E53AFE7F-EB5A-4B58-9F59-D6F63D3E40E4}" dt="2021-06-25T06:02:09.286" v="68"/>
          <ac:spMkLst>
            <pc:docMk/>
            <pc:sldMk cId="2837798927" sldId="270"/>
            <ac:spMk id="52" creationId="{29B161DF-E457-41D5-83AD-378B43003730}"/>
          </ac:spMkLst>
        </pc:spChg>
        <pc:spChg chg="add del">
          <ac:chgData name="Abdool Gafoor, Leila" userId="739934ed-c725-43da-8bc5-6407efcf9937" providerId="ADAL" clId="{E53AFE7F-EB5A-4B58-9F59-D6F63D3E40E4}" dt="2021-06-25T06:02:09.286" v="68"/>
          <ac:spMkLst>
            <pc:docMk/>
            <pc:sldMk cId="2837798927" sldId="270"/>
            <ac:spMk id="53" creationId="{107D50C9-F568-423A-A839-B49874AAEE6C}"/>
          </ac:spMkLst>
        </pc:spChg>
        <pc:picChg chg="mod ord">
          <ac:chgData name="Abdool Gafoor, Leila" userId="739934ed-c725-43da-8bc5-6407efcf9937" providerId="ADAL" clId="{E53AFE7F-EB5A-4B58-9F59-D6F63D3E40E4}" dt="2021-06-25T06:01:53.068" v="57" actId="26606"/>
          <ac:picMkLst>
            <pc:docMk/>
            <pc:sldMk cId="2837798927" sldId="270"/>
            <ac:picMk id="7" creationId="{3B47EBA9-37CA-44C9-BB56-568096D94CE7}"/>
          </ac:picMkLst>
        </pc:picChg>
        <pc:picChg chg="mod ord">
          <ac:chgData name="Abdool Gafoor, Leila" userId="739934ed-c725-43da-8bc5-6407efcf9937" providerId="ADAL" clId="{E53AFE7F-EB5A-4B58-9F59-D6F63D3E40E4}" dt="2021-06-25T06:01:53.068" v="57" actId="26606"/>
          <ac:picMkLst>
            <pc:docMk/>
            <pc:sldMk cId="2837798927" sldId="270"/>
            <ac:picMk id="11" creationId="{05C5C359-D8E9-416B-A982-3693B798802D}"/>
          </ac:picMkLst>
        </pc:picChg>
        <pc:picChg chg="del">
          <ac:chgData name="Abdool Gafoor, Leila" userId="739934ed-c725-43da-8bc5-6407efcf9937" providerId="ADAL" clId="{E53AFE7F-EB5A-4B58-9F59-D6F63D3E40E4}" dt="2021-06-25T05:58:12.373" v="17" actId="26606"/>
          <ac:picMkLst>
            <pc:docMk/>
            <pc:sldMk cId="2837798927" sldId="270"/>
            <ac:picMk id="16" creationId="{21324A7B-AF6E-47CE-BBF8-5A8C8DE33052}"/>
          </ac:picMkLst>
        </pc:picChg>
        <pc:picChg chg="del">
          <ac:chgData name="Abdool Gafoor, Leila" userId="739934ed-c725-43da-8bc5-6407efcf9937" providerId="ADAL" clId="{E53AFE7F-EB5A-4B58-9F59-D6F63D3E40E4}" dt="2021-06-25T05:58:12.373" v="17" actId="26606"/>
          <ac:picMkLst>
            <pc:docMk/>
            <pc:sldMk cId="2837798927" sldId="270"/>
            <ac:picMk id="18" creationId="{3C7BEFBC-F1F7-45AB-AF64-D082B980DA5C}"/>
          </ac:picMkLst>
        </pc:picChg>
        <pc:picChg chg="del">
          <ac:chgData name="Abdool Gafoor, Leila" userId="739934ed-c725-43da-8bc5-6407efcf9937" providerId="ADAL" clId="{E53AFE7F-EB5A-4B58-9F59-D6F63D3E40E4}" dt="2021-06-25T05:58:12.373" v="17" actId="26606"/>
          <ac:picMkLst>
            <pc:docMk/>
            <pc:sldMk cId="2837798927" sldId="270"/>
            <ac:picMk id="22" creationId="{278459C9-AC6C-438D-99D2-A565175AAA34}"/>
          </ac:picMkLst>
        </pc:picChg>
        <pc:picChg chg="del">
          <ac:chgData name="Abdool Gafoor, Leila" userId="739934ed-c725-43da-8bc5-6407efcf9937" providerId="ADAL" clId="{E53AFE7F-EB5A-4B58-9F59-D6F63D3E40E4}" dt="2021-06-25T05:58:12.373" v="17" actId="26606"/>
          <ac:picMkLst>
            <pc:docMk/>
            <pc:sldMk cId="2837798927" sldId="270"/>
            <ac:picMk id="24" creationId="{B35D38F3-2985-4151-AA8D-E88DA67208D1}"/>
          </ac:picMkLst>
        </pc:picChg>
        <pc:cxnChg chg="add del">
          <ac:chgData name="Abdool Gafoor, Leila" userId="739934ed-c725-43da-8bc5-6407efcf9937" providerId="ADAL" clId="{E53AFE7F-EB5A-4B58-9F59-D6F63D3E40E4}" dt="2021-06-25T06:01:49.592" v="50" actId="26606"/>
          <ac:cxnSpMkLst>
            <pc:docMk/>
            <pc:sldMk cId="2837798927" sldId="270"/>
            <ac:cxnSpMk id="34" creationId="{2F61ABFD-DE05-41FD-A6B7-6D40196C1570}"/>
          </ac:cxnSpMkLst>
        </pc:cxnChg>
      </pc:sldChg>
      <pc:sldChg chg="addSp delSp modSp mod setBg delDesignElem">
        <pc:chgData name="Abdool Gafoor, Leila" userId="739934ed-c725-43da-8bc5-6407efcf9937" providerId="ADAL" clId="{E53AFE7F-EB5A-4B58-9F59-D6F63D3E40E4}" dt="2021-06-25T06:02:09.286" v="68"/>
        <pc:sldMkLst>
          <pc:docMk/>
          <pc:sldMk cId="812739009" sldId="272"/>
        </pc:sldMkLst>
        <pc:spChg chg="mod ord">
          <ac:chgData name="Abdool Gafoor, Leila" userId="739934ed-c725-43da-8bc5-6407efcf9937" providerId="ADAL" clId="{E53AFE7F-EB5A-4B58-9F59-D6F63D3E40E4}" dt="2021-06-25T06:01:56.648" v="58" actId="26606"/>
          <ac:spMkLst>
            <pc:docMk/>
            <pc:sldMk cId="812739009" sldId="272"/>
            <ac:spMk id="9" creationId="{C93027C0-BB26-4944-BCD8-231C16C981B0}"/>
          </ac:spMkLst>
        </pc:spChg>
        <pc:spChg chg="del">
          <ac:chgData name="Abdool Gafoor, Leila" userId="739934ed-c725-43da-8bc5-6407efcf9937" providerId="ADAL" clId="{E53AFE7F-EB5A-4B58-9F59-D6F63D3E40E4}" dt="2021-06-25T05:58:16.132" v="18" actId="26606"/>
          <ac:spMkLst>
            <pc:docMk/>
            <pc:sldMk cId="812739009" sldId="272"/>
            <ac:spMk id="20" creationId="{90CA4844-0296-471B-9BF0-17E550105D1D}"/>
          </ac:spMkLst>
        </pc:spChg>
        <pc:spChg chg="mod">
          <ac:chgData name="Abdool Gafoor, Leila" userId="739934ed-c725-43da-8bc5-6407efcf9937" providerId="ADAL" clId="{E53AFE7F-EB5A-4B58-9F59-D6F63D3E40E4}" dt="2021-06-25T06:01:56.648" v="58" actId="26606"/>
          <ac:spMkLst>
            <pc:docMk/>
            <pc:sldMk cId="812739009" sldId="272"/>
            <ac:spMk id="23" creationId="{91D27795-5C3D-49C8-9A0E-27CC9110DFF9}"/>
          </ac:spMkLst>
        </pc:spChg>
        <pc:spChg chg="add del">
          <ac:chgData name="Abdool Gafoor, Leila" userId="739934ed-c725-43da-8bc5-6407efcf9937" providerId="ADAL" clId="{E53AFE7F-EB5A-4B58-9F59-D6F63D3E40E4}" dt="2021-06-25T06:02:09.286" v="68"/>
          <ac:spMkLst>
            <pc:docMk/>
            <pc:sldMk cId="812739009" sldId="272"/>
            <ac:spMk id="25" creationId="{29B161DF-E457-41D5-83AD-378B43003730}"/>
          </ac:spMkLst>
        </pc:spChg>
        <pc:spChg chg="del">
          <ac:chgData name="Abdool Gafoor, Leila" userId="739934ed-c725-43da-8bc5-6407efcf9937" providerId="ADAL" clId="{E53AFE7F-EB5A-4B58-9F59-D6F63D3E40E4}" dt="2021-06-25T05:58:16.132" v="18" actId="26606"/>
          <ac:spMkLst>
            <pc:docMk/>
            <pc:sldMk cId="812739009" sldId="272"/>
            <ac:spMk id="26" creationId="{D55808EB-34D0-4AE5-A7BE-EF31133B86DA}"/>
          </ac:spMkLst>
        </pc:spChg>
        <pc:spChg chg="add del">
          <ac:chgData name="Abdool Gafoor, Leila" userId="739934ed-c725-43da-8bc5-6407efcf9937" providerId="ADAL" clId="{E53AFE7F-EB5A-4B58-9F59-D6F63D3E40E4}" dt="2021-06-25T06:02:09.286" v="68"/>
          <ac:spMkLst>
            <pc:docMk/>
            <pc:sldMk cId="812739009" sldId="272"/>
            <ac:spMk id="27" creationId="{107D50C9-F568-423A-A839-B49874AAEE6C}"/>
          </ac:spMkLst>
        </pc:spChg>
        <pc:spChg chg="del">
          <ac:chgData name="Abdool Gafoor, Leila" userId="739934ed-c725-43da-8bc5-6407efcf9937" providerId="ADAL" clId="{E53AFE7F-EB5A-4B58-9F59-D6F63D3E40E4}" dt="2021-06-25T05:58:16.132" v="18" actId="26606"/>
          <ac:spMkLst>
            <pc:docMk/>
            <pc:sldMk cId="812739009" sldId="272"/>
            <ac:spMk id="28" creationId="{C62E6E5C-969B-46A4-B680-78C206BB6D88}"/>
          </ac:spMkLst>
        </pc:spChg>
        <pc:spChg chg="del">
          <ac:chgData name="Abdool Gafoor, Leila" userId="739934ed-c725-43da-8bc5-6407efcf9937" providerId="ADAL" clId="{E53AFE7F-EB5A-4B58-9F59-D6F63D3E40E4}" dt="2021-06-25T05:58:16.132" v="18" actId="26606"/>
          <ac:spMkLst>
            <pc:docMk/>
            <pc:sldMk cId="812739009" sldId="272"/>
            <ac:spMk id="30" creationId="{CDC83B58-9468-4120-9E95-F0B4D723ADD8}"/>
          </ac:spMkLst>
        </pc:spChg>
        <pc:spChg chg="del">
          <ac:chgData name="Abdool Gafoor, Leila" userId="739934ed-c725-43da-8bc5-6407efcf9937" providerId="ADAL" clId="{E53AFE7F-EB5A-4B58-9F59-D6F63D3E40E4}" dt="2021-06-25T05:58:16.132" v="18" actId="26606"/>
          <ac:spMkLst>
            <pc:docMk/>
            <pc:sldMk cId="812739009" sldId="272"/>
            <ac:spMk id="32" creationId="{1F13A9E2-7DCE-44A3-BC60-2AAF2FB99AE4}"/>
          </ac:spMkLst>
        </pc:spChg>
        <pc:spChg chg="add del">
          <ac:chgData name="Abdool Gafoor, Leila" userId="739934ed-c725-43da-8bc5-6407efcf9937" providerId="ADAL" clId="{E53AFE7F-EB5A-4B58-9F59-D6F63D3E40E4}" dt="2021-06-25T06:00:04.692" v="28"/>
          <ac:spMkLst>
            <pc:docMk/>
            <pc:sldMk cId="812739009" sldId="272"/>
            <ac:spMk id="37" creationId="{6BE85BED-D8A8-4970-AC66-C27E9EA8C702}"/>
          </ac:spMkLst>
        </pc:spChg>
        <pc:spChg chg="add del">
          <ac:chgData name="Abdool Gafoor, Leila" userId="739934ed-c725-43da-8bc5-6407efcf9937" providerId="ADAL" clId="{E53AFE7F-EB5A-4B58-9F59-D6F63D3E40E4}" dt="2021-06-25T06:00:04.692" v="28"/>
          <ac:spMkLst>
            <pc:docMk/>
            <pc:sldMk cId="812739009" sldId="272"/>
            <ac:spMk id="39" creationId="{B14FB1E6-C1C6-4205-824F-C42F9D67BBE1}"/>
          </ac:spMkLst>
        </pc:spChg>
        <pc:spChg chg="add del">
          <ac:chgData name="Abdool Gafoor, Leila" userId="739934ed-c725-43da-8bc5-6407efcf9937" providerId="ADAL" clId="{E53AFE7F-EB5A-4B58-9F59-D6F63D3E40E4}" dt="2021-06-25T06:00:04.692" v="28"/>
          <ac:spMkLst>
            <pc:docMk/>
            <pc:sldMk cId="812739009" sldId="272"/>
            <ac:spMk id="41" creationId="{EFE70D3A-D2C2-4BA5-BA94-346C514B1E85}"/>
          </ac:spMkLst>
        </pc:spChg>
        <pc:spChg chg="add del">
          <ac:chgData name="Abdool Gafoor, Leila" userId="739934ed-c725-43da-8bc5-6407efcf9937" providerId="ADAL" clId="{E53AFE7F-EB5A-4B58-9F59-D6F63D3E40E4}" dt="2021-06-25T05:59:33.400" v="21" actId="26606"/>
          <ac:spMkLst>
            <pc:docMk/>
            <pc:sldMk cId="812739009" sldId="272"/>
            <ac:spMk id="46" creationId="{1A165A8D-887E-4675-BEEB-E8DB52B57B33}"/>
          </ac:spMkLst>
        </pc:spChg>
        <pc:spChg chg="add del">
          <ac:chgData name="Abdool Gafoor, Leila" userId="739934ed-c725-43da-8bc5-6407efcf9937" providerId="ADAL" clId="{E53AFE7F-EB5A-4B58-9F59-D6F63D3E40E4}" dt="2021-06-25T05:59:33.400" v="21" actId="26606"/>
          <ac:spMkLst>
            <pc:docMk/>
            <pc:sldMk cId="812739009" sldId="272"/>
            <ac:spMk id="48" creationId="{F1911C94-D0FD-48A9-BE3D-A878172646A4}"/>
          </ac:spMkLst>
        </pc:spChg>
        <pc:spChg chg="add del">
          <ac:chgData name="Abdool Gafoor, Leila" userId="739934ed-c725-43da-8bc5-6407efcf9937" providerId="ADAL" clId="{E53AFE7F-EB5A-4B58-9F59-D6F63D3E40E4}" dt="2021-06-25T05:59:33.400" v="21" actId="26606"/>
          <ac:spMkLst>
            <pc:docMk/>
            <pc:sldMk cId="812739009" sldId="272"/>
            <ac:spMk id="50" creationId="{AF9F95BD-CC4C-44E9-9DCE-594CFD9C901F}"/>
          </ac:spMkLst>
        </pc:spChg>
        <pc:spChg chg="add del">
          <ac:chgData name="Abdool Gafoor, Leila" userId="739934ed-c725-43da-8bc5-6407efcf9937" providerId="ADAL" clId="{E53AFE7F-EB5A-4B58-9F59-D6F63D3E40E4}" dt="2021-06-25T05:59:33.400" v="21" actId="26606"/>
          <ac:spMkLst>
            <pc:docMk/>
            <pc:sldMk cId="812739009" sldId="272"/>
            <ac:spMk id="52" creationId="{06DA3C80-620E-4152-8657-94662219E764}"/>
          </ac:spMkLst>
        </pc:spChg>
        <pc:picChg chg="mod ord">
          <ac:chgData name="Abdool Gafoor, Leila" userId="739934ed-c725-43da-8bc5-6407efcf9937" providerId="ADAL" clId="{E53AFE7F-EB5A-4B58-9F59-D6F63D3E40E4}" dt="2021-06-25T06:01:56.648" v="58" actId="26606"/>
          <ac:picMkLst>
            <pc:docMk/>
            <pc:sldMk cId="812739009" sldId="272"/>
            <ac:picMk id="2" creationId="{85498C73-8328-4269-A9C0-285D8859E345}"/>
          </ac:picMkLst>
        </pc:picChg>
        <pc:picChg chg="mod ord">
          <ac:chgData name="Abdool Gafoor, Leila" userId="739934ed-c725-43da-8bc5-6407efcf9937" providerId="ADAL" clId="{E53AFE7F-EB5A-4B58-9F59-D6F63D3E40E4}" dt="2021-06-25T06:01:56.648" v="58" actId="26606"/>
          <ac:picMkLst>
            <pc:docMk/>
            <pc:sldMk cId="812739009" sldId="272"/>
            <ac:picMk id="3" creationId="{EA7488C2-39DB-4199-BEF9-2098C7998285}"/>
          </ac:picMkLst>
        </pc:picChg>
        <pc:picChg chg="del">
          <ac:chgData name="Abdool Gafoor, Leila" userId="739934ed-c725-43da-8bc5-6407efcf9937" providerId="ADAL" clId="{E53AFE7F-EB5A-4B58-9F59-D6F63D3E40E4}" dt="2021-06-25T05:58:16.132" v="18" actId="26606"/>
          <ac:picMkLst>
            <pc:docMk/>
            <pc:sldMk cId="812739009" sldId="272"/>
            <ac:picMk id="16" creationId="{21324A7B-AF6E-47CE-BBF8-5A8C8DE33052}"/>
          </ac:picMkLst>
        </pc:picChg>
        <pc:picChg chg="del">
          <ac:chgData name="Abdool Gafoor, Leila" userId="739934ed-c725-43da-8bc5-6407efcf9937" providerId="ADAL" clId="{E53AFE7F-EB5A-4B58-9F59-D6F63D3E40E4}" dt="2021-06-25T05:58:16.132" v="18" actId="26606"/>
          <ac:picMkLst>
            <pc:docMk/>
            <pc:sldMk cId="812739009" sldId="272"/>
            <ac:picMk id="18" creationId="{3C7BEFBC-F1F7-45AB-AF64-D082B980DA5C}"/>
          </ac:picMkLst>
        </pc:picChg>
        <pc:picChg chg="del">
          <ac:chgData name="Abdool Gafoor, Leila" userId="739934ed-c725-43da-8bc5-6407efcf9937" providerId="ADAL" clId="{E53AFE7F-EB5A-4B58-9F59-D6F63D3E40E4}" dt="2021-06-25T05:58:16.132" v="18" actId="26606"/>
          <ac:picMkLst>
            <pc:docMk/>
            <pc:sldMk cId="812739009" sldId="272"/>
            <ac:picMk id="22" creationId="{278459C9-AC6C-438D-99D2-A565175AAA34}"/>
          </ac:picMkLst>
        </pc:picChg>
        <pc:picChg chg="del">
          <ac:chgData name="Abdool Gafoor, Leila" userId="739934ed-c725-43da-8bc5-6407efcf9937" providerId="ADAL" clId="{E53AFE7F-EB5A-4B58-9F59-D6F63D3E40E4}" dt="2021-06-25T05:58:16.132" v="18" actId="26606"/>
          <ac:picMkLst>
            <pc:docMk/>
            <pc:sldMk cId="812739009" sldId="272"/>
            <ac:picMk id="24" creationId="{B35D38F3-2985-4151-AA8D-E88DA67208D1}"/>
          </ac:picMkLst>
        </pc:picChg>
      </pc:sldChg>
      <pc:sldChg chg="delSp delDesignElem">
        <pc:chgData name="Abdool Gafoor, Leila" userId="739934ed-c725-43da-8bc5-6407efcf9937" providerId="ADAL" clId="{E53AFE7F-EB5A-4B58-9F59-D6F63D3E40E4}" dt="2021-06-25T06:00:04.692" v="28"/>
        <pc:sldMkLst>
          <pc:docMk/>
          <pc:sldMk cId="1790355162" sldId="273"/>
        </pc:sldMkLst>
        <pc:spChg chg="del">
          <ac:chgData name="Abdool Gafoor, Leila" userId="739934ed-c725-43da-8bc5-6407efcf9937" providerId="ADAL" clId="{E53AFE7F-EB5A-4B58-9F59-D6F63D3E40E4}" dt="2021-06-25T06:00:04.692" v="28"/>
          <ac:spMkLst>
            <pc:docMk/>
            <pc:sldMk cId="1790355162" sldId="273"/>
            <ac:spMk id="20" creationId="{90CA4844-0296-471B-9BF0-17E550105D1D}"/>
          </ac:spMkLst>
        </pc:spChg>
        <pc:spChg chg="del">
          <ac:chgData name="Abdool Gafoor, Leila" userId="739934ed-c725-43da-8bc5-6407efcf9937" providerId="ADAL" clId="{E53AFE7F-EB5A-4B58-9F59-D6F63D3E40E4}" dt="2021-06-25T06:00:04.692" v="28"/>
          <ac:spMkLst>
            <pc:docMk/>
            <pc:sldMk cId="1790355162" sldId="273"/>
            <ac:spMk id="26" creationId="{D55808EB-34D0-4AE5-A7BE-EF31133B86DA}"/>
          </ac:spMkLst>
        </pc:spChg>
        <pc:spChg chg="del">
          <ac:chgData name="Abdool Gafoor, Leila" userId="739934ed-c725-43da-8bc5-6407efcf9937" providerId="ADAL" clId="{E53AFE7F-EB5A-4B58-9F59-D6F63D3E40E4}" dt="2021-06-25T06:00:04.692" v="28"/>
          <ac:spMkLst>
            <pc:docMk/>
            <pc:sldMk cId="1790355162" sldId="273"/>
            <ac:spMk id="28" creationId="{C62E6E5C-969B-46A4-B680-78C206BB6D88}"/>
          </ac:spMkLst>
        </pc:spChg>
        <pc:spChg chg="del">
          <ac:chgData name="Abdool Gafoor, Leila" userId="739934ed-c725-43da-8bc5-6407efcf9937" providerId="ADAL" clId="{E53AFE7F-EB5A-4B58-9F59-D6F63D3E40E4}" dt="2021-06-25T06:00:04.692" v="28"/>
          <ac:spMkLst>
            <pc:docMk/>
            <pc:sldMk cId="1790355162" sldId="273"/>
            <ac:spMk id="30" creationId="{CDC83B58-9468-4120-9E95-F0B4D723ADD8}"/>
          </ac:spMkLst>
        </pc:spChg>
        <pc:spChg chg="del">
          <ac:chgData name="Abdool Gafoor, Leila" userId="739934ed-c725-43da-8bc5-6407efcf9937" providerId="ADAL" clId="{E53AFE7F-EB5A-4B58-9F59-D6F63D3E40E4}" dt="2021-06-25T06:00:04.692" v="28"/>
          <ac:spMkLst>
            <pc:docMk/>
            <pc:sldMk cId="1790355162" sldId="273"/>
            <ac:spMk id="32" creationId="{1F13A9E2-7DCE-44A3-BC60-2AAF2FB99AE4}"/>
          </ac:spMkLst>
        </pc:spChg>
        <pc:picChg chg="del">
          <ac:chgData name="Abdool Gafoor, Leila" userId="739934ed-c725-43da-8bc5-6407efcf9937" providerId="ADAL" clId="{E53AFE7F-EB5A-4B58-9F59-D6F63D3E40E4}" dt="2021-06-25T06:00:04.692" v="28"/>
          <ac:picMkLst>
            <pc:docMk/>
            <pc:sldMk cId="1790355162" sldId="273"/>
            <ac:picMk id="16" creationId="{21324A7B-AF6E-47CE-BBF8-5A8C8DE33052}"/>
          </ac:picMkLst>
        </pc:picChg>
        <pc:picChg chg="del">
          <ac:chgData name="Abdool Gafoor, Leila" userId="739934ed-c725-43da-8bc5-6407efcf9937" providerId="ADAL" clId="{E53AFE7F-EB5A-4B58-9F59-D6F63D3E40E4}" dt="2021-06-25T06:00:04.692" v="28"/>
          <ac:picMkLst>
            <pc:docMk/>
            <pc:sldMk cId="1790355162" sldId="273"/>
            <ac:picMk id="18" creationId="{3C7BEFBC-F1F7-45AB-AF64-D082B980DA5C}"/>
          </ac:picMkLst>
        </pc:picChg>
        <pc:picChg chg="del">
          <ac:chgData name="Abdool Gafoor, Leila" userId="739934ed-c725-43da-8bc5-6407efcf9937" providerId="ADAL" clId="{E53AFE7F-EB5A-4B58-9F59-D6F63D3E40E4}" dt="2021-06-25T06:00:04.692" v="28"/>
          <ac:picMkLst>
            <pc:docMk/>
            <pc:sldMk cId="1790355162" sldId="273"/>
            <ac:picMk id="22" creationId="{278459C9-AC6C-438D-99D2-A565175AAA34}"/>
          </ac:picMkLst>
        </pc:picChg>
        <pc:picChg chg="del">
          <ac:chgData name="Abdool Gafoor, Leila" userId="739934ed-c725-43da-8bc5-6407efcf9937" providerId="ADAL" clId="{E53AFE7F-EB5A-4B58-9F59-D6F63D3E40E4}" dt="2021-06-25T06:00:04.692" v="28"/>
          <ac:picMkLst>
            <pc:docMk/>
            <pc:sldMk cId="1790355162" sldId="273"/>
            <ac:picMk id="24" creationId="{B35D38F3-2985-4151-AA8D-E88DA67208D1}"/>
          </ac:picMkLst>
        </pc:picChg>
      </pc:sldChg>
      <pc:sldChg chg="addSp delSp modSp mod setBg delDesignElem">
        <pc:chgData name="Abdool Gafoor, Leila" userId="739934ed-c725-43da-8bc5-6407efcf9937" providerId="ADAL" clId="{E53AFE7F-EB5A-4B58-9F59-D6F63D3E40E4}" dt="2021-06-25T06:02:18.165" v="71" actId="26606"/>
        <pc:sldMkLst>
          <pc:docMk/>
          <pc:sldMk cId="2899847744" sldId="274"/>
        </pc:sldMkLst>
        <pc:spChg chg="del">
          <ac:chgData name="Abdool Gafoor, Leila" userId="739934ed-c725-43da-8bc5-6407efcf9937" providerId="ADAL" clId="{E53AFE7F-EB5A-4B58-9F59-D6F63D3E40E4}" dt="2021-06-25T05:58:51.079" v="19" actId="26606"/>
          <ac:spMkLst>
            <pc:docMk/>
            <pc:sldMk cId="2899847744" sldId="274"/>
            <ac:spMk id="20" creationId="{90CA4844-0296-471B-9BF0-17E550105D1D}"/>
          </ac:spMkLst>
        </pc:spChg>
        <pc:spChg chg="mod ord">
          <ac:chgData name="Abdool Gafoor, Leila" userId="739934ed-c725-43da-8bc5-6407efcf9937" providerId="ADAL" clId="{E53AFE7F-EB5A-4B58-9F59-D6F63D3E40E4}" dt="2021-06-25T06:02:18.165" v="71" actId="26606"/>
          <ac:spMkLst>
            <pc:docMk/>
            <pc:sldMk cId="2899847744" sldId="274"/>
            <ac:spMk id="23" creationId="{91D27795-5C3D-49C8-9A0E-27CC9110DFF9}"/>
          </ac:spMkLst>
        </pc:spChg>
        <pc:spChg chg="add del">
          <ac:chgData name="Abdool Gafoor, Leila" userId="739934ed-c725-43da-8bc5-6407efcf9937" providerId="ADAL" clId="{E53AFE7F-EB5A-4B58-9F59-D6F63D3E40E4}" dt="2021-06-25T06:02:18.149" v="70" actId="26606"/>
          <ac:spMkLst>
            <pc:docMk/>
            <pc:sldMk cId="2899847744" sldId="274"/>
            <ac:spMk id="25" creationId="{8930EBA3-4D2E-42E8-B828-834555328D85}"/>
          </ac:spMkLst>
        </pc:spChg>
        <pc:spChg chg="del">
          <ac:chgData name="Abdool Gafoor, Leila" userId="739934ed-c725-43da-8bc5-6407efcf9937" providerId="ADAL" clId="{E53AFE7F-EB5A-4B58-9F59-D6F63D3E40E4}" dt="2021-06-25T05:58:51.079" v="19" actId="26606"/>
          <ac:spMkLst>
            <pc:docMk/>
            <pc:sldMk cId="2899847744" sldId="274"/>
            <ac:spMk id="26" creationId="{D55808EB-34D0-4AE5-A7BE-EF31133B86DA}"/>
          </ac:spMkLst>
        </pc:spChg>
        <pc:spChg chg="add del">
          <ac:chgData name="Abdool Gafoor, Leila" userId="739934ed-c725-43da-8bc5-6407efcf9937" providerId="ADAL" clId="{E53AFE7F-EB5A-4B58-9F59-D6F63D3E40E4}" dt="2021-06-25T06:02:18.149" v="70" actId="26606"/>
          <ac:spMkLst>
            <pc:docMk/>
            <pc:sldMk cId="2899847744" sldId="274"/>
            <ac:spMk id="27" creationId="{E58B2195-5055-402F-A3E7-53FF0E4980C3}"/>
          </ac:spMkLst>
        </pc:spChg>
        <pc:spChg chg="del">
          <ac:chgData name="Abdool Gafoor, Leila" userId="739934ed-c725-43da-8bc5-6407efcf9937" providerId="ADAL" clId="{E53AFE7F-EB5A-4B58-9F59-D6F63D3E40E4}" dt="2021-06-25T05:58:51.079" v="19" actId="26606"/>
          <ac:spMkLst>
            <pc:docMk/>
            <pc:sldMk cId="2899847744" sldId="274"/>
            <ac:spMk id="28" creationId="{C62E6E5C-969B-46A4-B680-78C206BB6D88}"/>
          </ac:spMkLst>
        </pc:spChg>
        <pc:spChg chg="add del">
          <ac:chgData name="Abdool Gafoor, Leila" userId="739934ed-c725-43da-8bc5-6407efcf9937" providerId="ADAL" clId="{E53AFE7F-EB5A-4B58-9F59-D6F63D3E40E4}" dt="2021-06-25T06:02:18.149" v="70" actId="26606"/>
          <ac:spMkLst>
            <pc:docMk/>
            <pc:sldMk cId="2899847744" sldId="274"/>
            <ac:spMk id="29" creationId="{528AA953-F4F9-4DC5-97C7-491F4AF937DC}"/>
          </ac:spMkLst>
        </pc:spChg>
        <pc:spChg chg="del">
          <ac:chgData name="Abdool Gafoor, Leila" userId="739934ed-c725-43da-8bc5-6407efcf9937" providerId="ADAL" clId="{E53AFE7F-EB5A-4B58-9F59-D6F63D3E40E4}" dt="2021-06-25T05:58:51.079" v="19" actId="26606"/>
          <ac:spMkLst>
            <pc:docMk/>
            <pc:sldMk cId="2899847744" sldId="274"/>
            <ac:spMk id="30" creationId="{CDC83B58-9468-4120-9E95-F0B4D723ADD8}"/>
          </ac:spMkLst>
        </pc:spChg>
        <pc:spChg chg="add">
          <ac:chgData name="Abdool Gafoor, Leila" userId="739934ed-c725-43da-8bc5-6407efcf9937" providerId="ADAL" clId="{E53AFE7F-EB5A-4B58-9F59-D6F63D3E40E4}" dt="2021-06-25T06:02:18.165" v="71" actId="26606"/>
          <ac:spMkLst>
            <pc:docMk/>
            <pc:sldMk cId="2899847744" sldId="274"/>
            <ac:spMk id="31" creationId="{362D44EE-C852-4460-B8B5-C4F2BC20510C}"/>
          </ac:spMkLst>
        </pc:spChg>
        <pc:spChg chg="del">
          <ac:chgData name="Abdool Gafoor, Leila" userId="739934ed-c725-43da-8bc5-6407efcf9937" providerId="ADAL" clId="{E53AFE7F-EB5A-4B58-9F59-D6F63D3E40E4}" dt="2021-06-25T05:58:51.079" v="19" actId="26606"/>
          <ac:spMkLst>
            <pc:docMk/>
            <pc:sldMk cId="2899847744" sldId="274"/>
            <ac:spMk id="32" creationId="{1F13A9E2-7DCE-44A3-BC60-2AAF2FB99AE4}"/>
          </ac:spMkLst>
        </pc:spChg>
        <pc:spChg chg="add">
          <ac:chgData name="Abdool Gafoor, Leila" userId="739934ed-c725-43da-8bc5-6407efcf9937" providerId="ADAL" clId="{E53AFE7F-EB5A-4B58-9F59-D6F63D3E40E4}" dt="2021-06-25T06:02:18.165" v="71" actId="26606"/>
          <ac:spMkLst>
            <pc:docMk/>
            <pc:sldMk cId="2899847744" sldId="274"/>
            <ac:spMk id="33" creationId="{658970D8-8D1D-4B5C-894B-E871CC86543D}"/>
          </ac:spMkLst>
        </pc:spChg>
        <pc:spChg chg="add">
          <ac:chgData name="Abdool Gafoor, Leila" userId="739934ed-c725-43da-8bc5-6407efcf9937" providerId="ADAL" clId="{E53AFE7F-EB5A-4B58-9F59-D6F63D3E40E4}" dt="2021-06-25T06:02:18.165" v="71" actId="26606"/>
          <ac:spMkLst>
            <pc:docMk/>
            <pc:sldMk cId="2899847744" sldId="274"/>
            <ac:spMk id="34" creationId="{03C2051E-A88D-48E5-BACF-AAED17892722}"/>
          </ac:spMkLst>
        </pc:spChg>
        <pc:spChg chg="add">
          <ac:chgData name="Abdool Gafoor, Leila" userId="739934ed-c725-43da-8bc5-6407efcf9937" providerId="ADAL" clId="{E53AFE7F-EB5A-4B58-9F59-D6F63D3E40E4}" dt="2021-06-25T06:02:18.165" v="71" actId="26606"/>
          <ac:spMkLst>
            <pc:docMk/>
            <pc:sldMk cId="2899847744" sldId="274"/>
            <ac:spMk id="35" creationId="{F227E5B6-9132-43CA-B503-37A18562ADF2}"/>
          </ac:spMkLst>
        </pc:spChg>
        <pc:spChg chg="add">
          <ac:chgData name="Abdool Gafoor, Leila" userId="739934ed-c725-43da-8bc5-6407efcf9937" providerId="ADAL" clId="{E53AFE7F-EB5A-4B58-9F59-D6F63D3E40E4}" dt="2021-06-25T06:02:18.165" v="71" actId="26606"/>
          <ac:spMkLst>
            <pc:docMk/>
            <pc:sldMk cId="2899847744" sldId="274"/>
            <ac:spMk id="36" creationId="{7821A508-2985-4905-874A-527429BAABFA}"/>
          </ac:spMkLst>
        </pc:spChg>
        <pc:spChg chg="add">
          <ac:chgData name="Abdool Gafoor, Leila" userId="739934ed-c725-43da-8bc5-6407efcf9937" providerId="ADAL" clId="{E53AFE7F-EB5A-4B58-9F59-D6F63D3E40E4}" dt="2021-06-25T06:02:18.165" v="71" actId="26606"/>
          <ac:spMkLst>
            <pc:docMk/>
            <pc:sldMk cId="2899847744" sldId="274"/>
            <ac:spMk id="38" creationId="{D2929CB1-0E3C-4B2D-ADC5-0154FB33BA44}"/>
          </ac:spMkLst>
        </pc:spChg>
        <pc:spChg chg="add">
          <ac:chgData name="Abdool Gafoor, Leila" userId="739934ed-c725-43da-8bc5-6407efcf9937" providerId="ADAL" clId="{E53AFE7F-EB5A-4B58-9F59-D6F63D3E40E4}" dt="2021-06-25T06:02:18.165" v="71" actId="26606"/>
          <ac:spMkLst>
            <pc:docMk/>
            <pc:sldMk cId="2899847744" sldId="274"/>
            <ac:spMk id="40" creationId="{5F2F0C84-BE8C-4DC2-A6D3-30349A801D5C}"/>
          </ac:spMkLst>
        </pc:spChg>
        <pc:spChg chg="add del">
          <ac:chgData name="Abdool Gafoor, Leila" userId="739934ed-c725-43da-8bc5-6407efcf9937" providerId="ADAL" clId="{E53AFE7F-EB5A-4B58-9F59-D6F63D3E40E4}" dt="2021-06-25T06:00:04.692" v="28"/>
          <ac:spMkLst>
            <pc:docMk/>
            <pc:sldMk cId="2899847744" sldId="274"/>
            <ac:spMk id="41" creationId="{4C6C9A81-EBD8-4A7D-BE1B-7520E2A46FCD}"/>
          </ac:spMkLst>
        </pc:spChg>
        <pc:spChg chg="add del">
          <ac:chgData name="Abdool Gafoor, Leila" userId="739934ed-c725-43da-8bc5-6407efcf9937" providerId="ADAL" clId="{E53AFE7F-EB5A-4B58-9F59-D6F63D3E40E4}" dt="2021-06-25T06:00:04.692" v="28"/>
          <ac:spMkLst>
            <pc:docMk/>
            <pc:sldMk cId="2899847744" sldId="274"/>
            <ac:spMk id="47" creationId="{1CFBC036-F1E2-42B1-B205-11560583B5BB}"/>
          </ac:spMkLst>
        </pc:spChg>
        <pc:spChg chg="add del">
          <ac:chgData name="Abdool Gafoor, Leila" userId="739934ed-c725-43da-8bc5-6407efcf9937" providerId="ADAL" clId="{E53AFE7F-EB5A-4B58-9F59-D6F63D3E40E4}" dt="2021-06-25T06:00:04.692" v="28"/>
          <ac:spMkLst>
            <pc:docMk/>
            <pc:sldMk cId="2899847744" sldId="274"/>
            <ac:spMk id="49" creationId="{B707E02E-CDAD-41C2-8FA4-E71804BB566F}"/>
          </ac:spMkLst>
        </pc:spChg>
        <pc:spChg chg="add del">
          <ac:chgData name="Abdool Gafoor, Leila" userId="739934ed-c725-43da-8bc5-6407efcf9937" providerId="ADAL" clId="{E53AFE7F-EB5A-4B58-9F59-D6F63D3E40E4}" dt="2021-06-25T06:00:04.692" v="28"/>
          <ac:spMkLst>
            <pc:docMk/>
            <pc:sldMk cId="2899847744" sldId="274"/>
            <ac:spMk id="51" creationId="{E7116D6A-A30D-4218-B9FB-DED28D06F314}"/>
          </ac:spMkLst>
        </pc:spChg>
        <pc:picChg chg="mod">
          <ac:chgData name="Abdool Gafoor, Leila" userId="739934ed-c725-43da-8bc5-6407efcf9937" providerId="ADAL" clId="{E53AFE7F-EB5A-4B58-9F59-D6F63D3E40E4}" dt="2021-06-25T06:02:18.165" v="71" actId="26606"/>
          <ac:picMkLst>
            <pc:docMk/>
            <pc:sldMk cId="2899847744" sldId="274"/>
            <ac:picMk id="5" creationId="{7CAAC1A2-06FA-461D-94FD-859623207D89}"/>
          </ac:picMkLst>
        </pc:picChg>
        <pc:picChg chg="del">
          <ac:chgData name="Abdool Gafoor, Leila" userId="739934ed-c725-43da-8bc5-6407efcf9937" providerId="ADAL" clId="{E53AFE7F-EB5A-4B58-9F59-D6F63D3E40E4}" dt="2021-06-25T05:58:51.079" v="19" actId="26606"/>
          <ac:picMkLst>
            <pc:docMk/>
            <pc:sldMk cId="2899847744" sldId="274"/>
            <ac:picMk id="16" creationId="{21324A7B-AF6E-47CE-BBF8-5A8C8DE33052}"/>
          </ac:picMkLst>
        </pc:picChg>
        <pc:picChg chg="del">
          <ac:chgData name="Abdool Gafoor, Leila" userId="739934ed-c725-43da-8bc5-6407efcf9937" providerId="ADAL" clId="{E53AFE7F-EB5A-4B58-9F59-D6F63D3E40E4}" dt="2021-06-25T05:58:51.079" v="19" actId="26606"/>
          <ac:picMkLst>
            <pc:docMk/>
            <pc:sldMk cId="2899847744" sldId="274"/>
            <ac:picMk id="18" creationId="{3C7BEFBC-F1F7-45AB-AF64-D082B980DA5C}"/>
          </ac:picMkLst>
        </pc:picChg>
        <pc:picChg chg="del">
          <ac:chgData name="Abdool Gafoor, Leila" userId="739934ed-c725-43da-8bc5-6407efcf9937" providerId="ADAL" clId="{E53AFE7F-EB5A-4B58-9F59-D6F63D3E40E4}" dt="2021-06-25T05:58:51.079" v="19" actId="26606"/>
          <ac:picMkLst>
            <pc:docMk/>
            <pc:sldMk cId="2899847744" sldId="274"/>
            <ac:picMk id="22" creationId="{278459C9-AC6C-438D-99D2-A565175AAA34}"/>
          </ac:picMkLst>
        </pc:picChg>
        <pc:picChg chg="del">
          <ac:chgData name="Abdool Gafoor, Leila" userId="739934ed-c725-43da-8bc5-6407efcf9937" providerId="ADAL" clId="{E53AFE7F-EB5A-4B58-9F59-D6F63D3E40E4}" dt="2021-06-25T05:58:51.079" v="19" actId="26606"/>
          <ac:picMkLst>
            <pc:docMk/>
            <pc:sldMk cId="2899847744" sldId="274"/>
            <ac:picMk id="24" creationId="{B35D38F3-2985-4151-AA8D-E88DA67208D1}"/>
          </ac:picMkLst>
        </pc:picChg>
        <pc:picChg chg="add del">
          <ac:chgData name="Abdool Gafoor, Leila" userId="739934ed-c725-43da-8bc5-6407efcf9937" providerId="ADAL" clId="{E53AFE7F-EB5A-4B58-9F59-D6F63D3E40E4}" dt="2021-06-25T06:00:04.692" v="28"/>
          <ac:picMkLst>
            <pc:docMk/>
            <pc:sldMk cId="2899847744" sldId="274"/>
            <ac:picMk id="37" creationId="{BED40652-2041-40A8-BD19-217432266812}"/>
          </ac:picMkLst>
        </pc:picChg>
        <pc:picChg chg="add del">
          <ac:chgData name="Abdool Gafoor, Leila" userId="739934ed-c725-43da-8bc5-6407efcf9937" providerId="ADAL" clId="{E53AFE7F-EB5A-4B58-9F59-D6F63D3E40E4}" dt="2021-06-25T06:00:04.692" v="28"/>
          <ac:picMkLst>
            <pc:docMk/>
            <pc:sldMk cId="2899847744" sldId="274"/>
            <ac:picMk id="39" creationId="{3F9E3962-D4A6-4AE1-88E9-74BCE5EB88F5}"/>
          </ac:picMkLst>
        </pc:picChg>
        <pc:picChg chg="add del">
          <ac:chgData name="Abdool Gafoor, Leila" userId="739934ed-c725-43da-8bc5-6407efcf9937" providerId="ADAL" clId="{E53AFE7F-EB5A-4B58-9F59-D6F63D3E40E4}" dt="2021-06-25T06:00:04.692" v="28"/>
          <ac:picMkLst>
            <pc:docMk/>
            <pc:sldMk cId="2899847744" sldId="274"/>
            <ac:picMk id="43" creationId="{79C71F41-5AA1-428C-A1E3-0BD5A769116D}"/>
          </ac:picMkLst>
        </pc:picChg>
        <pc:picChg chg="add del">
          <ac:chgData name="Abdool Gafoor, Leila" userId="739934ed-c725-43da-8bc5-6407efcf9937" providerId="ADAL" clId="{E53AFE7F-EB5A-4B58-9F59-D6F63D3E40E4}" dt="2021-06-25T06:00:04.692" v="28"/>
          <ac:picMkLst>
            <pc:docMk/>
            <pc:sldMk cId="2899847744" sldId="274"/>
            <ac:picMk id="45" creationId="{8AA17048-7FB7-46CB-B99B-8D9D66ECA5B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B5521-4AB3-49B1-8D16-47B3DF6946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F55AE151-308A-4B2D-B83F-CC1445F994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C7216EE4-D325-4F7C-9A38-196E1D4A8CEA}"/>
              </a:ext>
            </a:extLst>
          </p:cNvPr>
          <p:cNvSpPr>
            <a:spLocks noGrp="1"/>
          </p:cNvSpPr>
          <p:nvPr>
            <p:ph type="dt" sz="half" idx="10"/>
          </p:nvPr>
        </p:nvSpPr>
        <p:spPr/>
        <p:txBody>
          <a:bodyPr/>
          <a:lstStyle/>
          <a:p>
            <a:fld id="{72EA7947-E287-4738-8C82-07CE4F01EF03}" type="datetime2">
              <a:rPr lang="en-US" smtClean="0"/>
              <a:t>Friday, June 25, 2021</a:t>
            </a:fld>
            <a:endParaRPr lang="en-US" dirty="0"/>
          </a:p>
        </p:txBody>
      </p:sp>
      <p:sp>
        <p:nvSpPr>
          <p:cNvPr id="5" name="Footer Placeholder 4">
            <a:extLst>
              <a:ext uri="{FF2B5EF4-FFF2-40B4-BE49-F238E27FC236}">
                <a16:creationId xmlns:a16="http://schemas.microsoft.com/office/drawing/2014/main" id="{00FE2C47-263E-4345-8F6A-33677EAD329E}"/>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6B3C343-FCB6-421E-B5B8-3D36671A3F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1477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6AA2-9BA7-4682-B5BF-FBA98B196FD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71A984B-0338-458D-A91E-B876307EE0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BBB2829-24FD-4080-9695-B2F3E835DEEF}"/>
              </a:ext>
            </a:extLst>
          </p:cNvPr>
          <p:cNvSpPr>
            <a:spLocks noGrp="1"/>
          </p:cNvSpPr>
          <p:nvPr>
            <p:ph type="dt" sz="half" idx="10"/>
          </p:nvPr>
        </p:nvSpPr>
        <p:spPr/>
        <p:txBody>
          <a:bodyPr/>
          <a:lstStyle/>
          <a:p>
            <a:fld id="{EE2EBD84-71F4-4271-8C46-0D47C0A9B12E}" type="datetime2">
              <a:rPr lang="en-US" smtClean="0"/>
              <a:t>Friday, June 25, 2021</a:t>
            </a:fld>
            <a:endParaRPr lang="en-US"/>
          </a:p>
        </p:txBody>
      </p:sp>
      <p:sp>
        <p:nvSpPr>
          <p:cNvPr id="5" name="Footer Placeholder 4">
            <a:extLst>
              <a:ext uri="{FF2B5EF4-FFF2-40B4-BE49-F238E27FC236}">
                <a16:creationId xmlns:a16="http://schemas.microsoft.com/office/drawing/2014/main" id="{4FF1CEA0-1817-4C3A-BD43-6793D4F5A78E}"/>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27FF347E-3318-4E06-8548-AFDE2D5FF3F8}"/>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03233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1FDCE-3486-4374-9966-237112C6E8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326B4B6-1629-409C-AC2A-8E131A6394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E39FD4B-F866-4CE0-8B19-EEFF68BB8578}"/>
              </a:ext>
            </a:extLst>
          </p:cNvPr>
          <p:cNvSpPr>
            <a:spLocks noGrp="1"/>
          </p:cNvSpPr>
          <p:nvPr>
            <p:ph type="dt" sz="half" idx="10"/>
          </p:nvPr>
        </p:nvSpPr>
        <p:spPr/>
        <p:txBody>
          <a:bodyPr/>
          <a:lstStyle/>
          <a:p>
            <a:fld id="{ABAE0CE1-F450-4107-B2CB-17B18F8A3F4A}" type="datetime2">
              <a:rPr lang="en-US" smtClean="0"/>
              <a:t>Friday, June 25, 2021</a:t>
            </a:fld>
            <a:endParaRPr lang="en-US"/>
          </a:p>
        </p:txBody>
      </p:sp>
      <p:sp>
        <p:nvSpPr>
          <p:cNvPr id="5" name="Footer Placeholder 4">
            <a:extLst>
              <a:ext uri="{FF2B5EF4-FFF2-40B4-BE49-F238E27FC236}">
                <a16:creationId xmlns:a16="http://schemas.microsoft.com/office/drawing/2014/main" id="{A5B012C9-A5FF-4BBB-BAA6-C56D7FAF4A2F}"/>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BFB8DFEC-9412-4140-9E92-2D453454D4DE}"/>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31315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634C-C44B-41C9-9425-322D176E055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89EE39E-644F-410E-9469-00206B0B90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80FCA39-87FC-401F-96AB-4E7630FF201F}"/>
              </a:ext>
            </a:extLst>
          </p:cNvPr>
          <p:cNvSpPr>
            <a:spLocks noGrp="1"/>
          </p:cNvSpPr>
          <p:nvPr>
            <p:ph type="dt" sz="half" idx="10"/>
          </p:nvPr>
        </p:nvSpPr>
        <p:spPr/>
        <p:txBody>
          <a:bodyPr/>
          <a:lstStyle/>
          <a:p>
            <a:fld id="{6FE8C025-CD7A-4966-867E-81CF82B15267}" type="datetime2">
              <a:rPr lang="en-US" smtClean="0"/>
              <a:t>Friday, June 25, 2021</a:t>
            </a:fld>
            <a:endParaRPr lang="en-US"/>
          </a:p>
        </p:txBody>
      </p:sp>
      <p:sp>
        <p:nvSpPr>
          <p:cNvPr id="5" name="Footer Placeholder 4">
            <a:extLst>
              <a:ext uri="{FF2B5EF4-FFF2-40B4-BE49-F238E27FC236}">
                <a16:creationId xmlns:a16="http://schemas.microsoft.com/office/drawing/2014/main" id="{A7C4D0D7-8515-472F-8B05-59E91B8B4211}"/>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A73E42C-17F0-4BDF-A2AD-0D6445E90C8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7695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82701-F58C-4F11-87AE-EEE1E861A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AB4EED3C-B706-4846-9402-8A6275340D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C8C3A6-E812-4E61-B4E8-8DAB6D7D2FB8}"/>
              </a:ext>
            </a:extLst>
          </p:cNvPr>
          <p:cNvSpPr>
            <a:spLocks noGrp="1"/>
          </p:cNvSpPr>
          <p:nvPr>
            <p:ph type="dt" sz="half" idx="10"/>
          </p:nvPr>
        </p:nvSpPr>
        <p:spPr/>
        <p:txBody>
          <a:bodyPr/>
          <a:lstStyle/>
          <a:p>
            <a:fld id="{FE809929-0719-4517-94D6-FDF7F99E70F6}" type="datetime2">
              <a:rPr lang="en-US" smtClean="0"/>
              <a:t>Friday, June 25, 2021</a:t>
            </a:fld>
            <a:endParaRPr lang="en-US"/>
          </a:p>
        </p:txBody>
      </p:sp>
      <p:sp>
        <p:nvSpPr>
          <p:cNvPr id="5" name="Footer Placeholder 4">
            <a:extLst>
              <a:ext uri="{FF2B5EF4-FFF2-40B4-BE49-F238E27FC236}">
                <a16:creationId xmlns:a16="http://schemas.microsoft.com/office/drawing/2014/main" id="{07E763EE-4941-45F9-A6BB-2DDEB6FB2CBE}"/>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B47192A9-0731-4664-98F7-E4E45F64B935}"/>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00496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69D0-5A41-4AC6-B36F-F0EB08A6ADE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B1559F8-A269-480F-B550-C46D4E2A14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2C87B0E-2669-4791-85E7-C8C7244B85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E958A58B-D2D7-4781-9607-7EB651B68EFF}"/>
              </a:ext>
            </a:extLst>
          </p:cNvPr>
          <p:cNvSpPr>
            <a:spLocks noGrp="1"/>
          </p:cNvSpPr>
          <p:nvPr>
            <p:ph type="dt" sz="half" idx="10"/>
          </p:nvPr>
        </p:nvSpPr>
        <p:spPr/>
        <p:txBody>
          <a:bodyPr/>
          <a:lstStyle/>
          <a:p>
            <a:fld id="{20E95673-5512-4AAA-9AEB-E00C61EC65D5}" type="datetime2">
              <a:rPr lang="en-US" smtClean="0"/>
              <a:t>Friday, June 25, 2021</a:t>
            </a:fld>
            <a:endParaRPr lang="en-US"/>
          </a:p>
        </p:txBody>
      </p:sp>
      <p:sp>
        <p:nvSpPr>
          <p:cNvPr id="6" name="Footer Placeholder 5">
            <a:extLst>
              <a:ext uri="{FF2B5EF4-FFF2-40B4-BE49-F238E27FC236}">
                <a16:creationId xmlns:a16="http://schemas.microsoft.com/office/drawing/2014/main" id="{84ED4C4C-552D-4F7E-B1EA-E860C6944254}"/>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DD68785C-FE5F-4F4B-9793-36142292959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7842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6D5E-0487-41AF-B59F-F472BFBD7711}"/>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D535C47-1F56-4CD8-8252-CCD885F35B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E82FBE-32D1-48B3-8567-4CAA5B307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A1B1ECAA-2172-486F-833E-B39863349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A1907-EA30-4B0C-9229-6D0D82A110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FACE93B-0DCB-4CB1-8D77-C02757AB5BB3}"/>
              </a:ext>
            </a:extLst>
          </p:cNvPr>
          <p:cNvSpPr>
            <a:spLocks noGrp="1"/>
          </p:cNvSpPr>
          <p:nvPr>
            <p:ph type="dt" sz="half" idx="10"/>
          </p:nvPr>
        </p:nvSpPr>
        <p:spPr/>
        <p:txBody>
          <a:bodyPr/>
          <a:lstStyle/>
          <a:p>
            <a:fld id="{C13138FA-2E87-4873-8BBA-13E447C9A99A}" type="datetime2">
              <a:rPr lang="en-US" smtClean="0"/>
              <a:t>Friday, June 25, 2021</a:t>
            </a:fld>
            <a:endParaRPr lang="en-US"/>
          </a:p>
        </p:txBody>
      </p:sp>
      <p:sp>
        <p:nvSpPr>
          <p:cNvPr id="8" name="Footer Placeholder 7">
            <a:extLst>
              <a:ext uri="{FF2B5EF4-FFF2-40B4-BE49-F238E27FC236}">
                <a16:creationId xmlns:a16="http://schemas.microsoft.com/office/drawing/2014/main" id="{4B46372F-EC19-4A75-9FDE-BA52BDEFB8C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813070CC-B9C6-4E96-95BF-67D0EAD71F64}"/>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26211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F0C5-FFF0-4FBA-87BB-A83525A5269D}"/>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145ADD0-0766-4855-90EA-2312EC4229ED}"/>
              </a:ext>
            </a:extLst>
          </p:cNvPr>
          <p:cNvSpPr>
            <a:spLocks noGrp="1"/>
          </p:cNvSpPr>
          <p:nvPr>
            <p:ph type="dt" sz="half" idx="10"/>
          </p:nvPr>
        </p:nvSpPr>
        <p:spPr/>
        <p:txBody>
          <a:bodyPr/>
          <a:lstStyle/>
          <a:p>
            <a:fld id="{D75BB40A-97BD-4BFB-B639-0BFF95FDE8B7}" type="datetime2">
              <a:rPr lang="en-US" smtClean="0"/>
              <a:t>Friday, June 25, 2021</a:t>
            </a:fld>
            <a:endParaRPr lang="en-US"/>
          </a:p>
        </p:txBody>
      </p:sp>
      <p:sp>
        <p:nvSpPr>
          <p:cNvPr id="4" name="Footer Placeholder 3">
            <a:extLst>
              <a:ext uri="{FF2B5EF4-FFF2-40B4-BE49-F238E27FC236}">
                <a16:creationId xmlns:a16="http://schemas.microsoft.com/office/drawing/2014/main" id="{C6E9EAD5-C755-432C-BDB4-EFC639163319}"/>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AEE2C3BE-681D-4732-A85E-5861980E2CE9}"/>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2148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35899-9A4A-47EC-8456-72060FC770C9}"/>
              </a:ext>
            </a:extLst>
          </p:cNvPr>
          <p:cNvSpPr>
            <a:spLocks noGrp="1"/>
          </p:cNvSpPr>
          <p:nvPr>
            <p:ph type="dt" sz="half" idx="10"/>
          </p:nvPr>
        </p:nvSpPr>
        <p:spPr/>
        <p:txBody>
          <a:bodyPr/>
          <a:lstStyle/>
          <a:p>
            <a:fld id="{9EE9E0E3-ECF6-4CFE-8698-AEFEBCECC3C0}" type="datetime2">
              <a:rPr lang="en-US" smtClean="0"/>
              <a:t>Friday, June 25, 2021</a:t>
            </a:fld>
            <a:endParaRPr lang="en-US"/>
          </a:p>
        </p:txBody>
      </p:sp>
      <p:sp>
        <p:nvSpPr>
          <p:cNvPr id="3" name="Footer Placeholder 2">
            <a:extLst>
              <a:ext uri="{FF2B5EF4-FFF2-40B4-BE49-F238E27FC236}">
                <a16:creationId xmlns:a16="http://schemas.microsoft.com/office/drawing/2014/main" id="{1DEEADAF-A4A4-4A92-9A5A-858A6C085A8D}"/>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BBB653DA-D909-4F61-B18F-85A577C5887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37849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ADD9-6E6B-4784-B65F-98FEEB0946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61D919A-CCEB-4697-8085-1C4686F58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4AE9FCF2-F8D4-4323-B8F9-C77A5E4D7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5C654-49BE-4E0C-B374-91B9B6AD27FC}"/>
              </a:ext>
            </a:extLst>
          </p:cNvPr>
          <p:cNvSpPr>
            <a:spLocks noGrp="1"/>
          </p:cNvSpPr>
          <p:nvPr>
            <p:ph type="dt" sz="half" idx="10"/>
          </p:nvPr>
        </p:nvSpPr>
        <p:spPr/>
        <p:txBody>
          <a:bodyPr/>
          <a:lstStyle/>
          <a:p>
            <a:fld id="{251462FC-960E-4740-921F-B36862979F21}" type="datetime2">
              <a:rPr lang="en-US" smtClean="0"/>
              <a:t>Friday, June 25, 2021</a:t>
            </a:fld>
            <a:endParaRPr lang="en-US"/>
          </a:p>
        </p:txBody>
      </p:sp>
      <p:sp>
        <p:nvSpPr>
          <p:cNvPr id="6" name="Footer Placeholder 5">
            <a:extLst>
              <a:ext uri="{FF2B5EF4-FFF2-40B4-BE49-F238E27FC236}">
                <a16:creationId xmlns:a16="http://schemas.microsoft.com/office/drawing/2014/main" id="{EC43D5B1-3E96-4F8C-9A1A-A4DF18AB1556}"/>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236A34FA-6B1C-434F-8834-8F41B4441EA5}"/>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25095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53EA-3E4D-4B85-823B-3FF9A928A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63EDEBC8-6F96-4696-80AF-D4110E79B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4344106-F447-433D-BFA6-BE863388A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FA0091-DE6D-4B9B-83FB-FC5E0A107383}"/>
              </a:ext>
            </a:extLst>
          </p:cNvPr>
          <p:cNvSpPr>
            <a:spLocks noGrp="1"/>
          </p:cNvSpPr>
          <p:nvPr>
            <p:ph type="dt" sz="half" idx="10"/>
          </p:nvPr>
        </p:nvSpPr>
        <p:spPr/>
        <p:txBody>
          <a:bodyPr/>
          <a:lstStyle/>
          <a:p>
            <a:fld id="{E50BC9E2-CB44-4C05-9BB5-496C18A241E0}" type="datetime2">
              <a:rPr lang="en-US" smtClean="0"/>
              <a:t>Friday, June 25, 2021</a:t>
            </a:fld>
            <a:endParaRPr lang="en-US"/>
          </a:p>
        </p:txBody>
      </p:sp>
      <p:sp>
        <p:nvSpPr>
          <p:cNvPr id="6" name="Footer Placeholder 5">
            <a:extLst>
              <a:ext uri="{FF2B5EF4-FFF2-40B4-BE49-F238E27FC236}">
                <a16:creationId xmlns:a16="http://schemas.microsoft.com/office/drawing/2014/main" id="{56B5AC7D-4F77-4BB0-89C4-A310DCBAC086}"/>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3A841BC6-0FA9-460D-AE02-FD818FA46E0E}"/>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28183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8F8FA3-7FCA-45A7-B568-E34CBEB345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62453FE-40C1-4CAE-9FC8-775947E08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424DFE4-0115-4819-BAFD-7EEB158B9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CB39B-5F4C-4A7E-9BE3-AAFD45576D16}" type="datetime2">
              <a:rPr lang="en-US" smtClean="0"/>
              <a:t>Friday, June 25, 2021</a:t>
            </a:fld>
            <a:endParaRPr lang="en-US" dirty="0"/>
          </a:p>
        </p:txBody>
      </p:sp>
      <p:sp>
        <p:nvSpPr>
          <p:cNvPr id="5" name="Footer Placeholder 4">
            <a:extLst>
              <a:ext uri="{FF2B5EF4-FFF2-40B4-BE49-F238E27FC236}">
                <a16:creationId xmlns:a16="http://schemas.microsoft.com/office/drawing/2014/main" id="{C10B2D2D-66F4-44E3-8253-E5DD0E9419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19C79CDA-7F3E-45B0-B4A8-0056DB98D0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3144532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forms.office.com/r/ak16HEwjQ5" TargetMode="External"/><Relationship Id="rId3" Type="http://schemas.openxmlformats.org/officeDocument/2006/relationships/hyperlink" Target="https://forms.office.com/r/VKeYC0iNtL" TargetMode="External"/><Relationship Id="rId7" Type="http://schemas.openxmlformats.org/officeDocument/2006/relationships/hyperlink" Target="https://forms.office.com/r/UhRDwfi6DJ" TargetMode="External"/><Relationship Id="rId2" Type="http://schemas.openxmlformats.org/officeDocument/2006/relationships/hyperlink" Target="https://forms.office.com/r/NQXvYYESbx" TargetMode="External"/><Relationship Id="rId1" Type="http://schemas.openxmlformats.org/officeDocument/2006/relationships/slideLayout" Target="../slideLayouts/slideLayout2.xml"/><Relationship Id="rId6" Type="http://schemas.openxmlformats.org/officeDocument/2006/relationships/hyperlink" Target="https://forms.office.com/r/644FJytkTa" TargetMode="External"/><Relationship Id="rId5" Type="http://schemas.openxmlformats.org/officeDocument/2006/relationships/hyperlink" Target="https://forms.office.com/r/nHHcstw6y6" TargetMode="External"/><Relationship Id="rId4" Type="http://schemas.openxmlformats.org/officeDocument/2006/relationships/hyperlink" Target="https://forms.office.com/r/LtSu7cK0J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9CF074-AADB-422A-9C0A-DEF5E069EE1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The Disability Unit(DU)</a:t>
            </a:r>
          </a:p>
        </p:txBody>
      </p:sp>
      <p:pic>
        <p:nvPicPr>
          <p:cNvPr id="5" name="Picture 4" descr="The Disability Unit (DU)">
            <a:extLst>
              <a:ext uri="{FF2B5EF4-FFF2-40B4-BE49-F238E27FC236}">
                <a16:creationId xmlns:a16="http://schemas.microsoft.com/office/drawing/2014/main" id="{E1B83757-5B81-4163-A27A-0795479A6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557" y="643466"/>
            <a:ext cx="5032217" cy="5568739"/>
          </a:xfrm>
          <a:prstGeom prst="rect">
            <a:avLst/>
          </a:prstGeom>
        </p:spPr>
      </p:pic>
    </p:spTree>
    <p:extLst>
      <p:ext uri="{BB962C8B-B14F-4D97-AF65-F5344CB8AC3E}">
        <p14:creationId xmlns:p14="http://schemas.microsoft.com/office/powerpoint/2010/main" val="98169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93027C0-BB26-4944-BCD8-231C16C981B0}"/>
              </a:ext>
            </a:extLst>
          </p:cNvPr>
          <p:cNvSpPr txBox="1"/>
          <p:nvPr/>
        </p:nvSpPr>
        <p:spPr>
          <a:xfrm>
            <a:off x="6995919" y="4999470"/>
            <a:ext cx="5542354" cy="49563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dirty="0">
                <a:solidFill>
                  <a:schemeClr val="tx2"/>
                </a:solidFill>
                <a:latin typeface="Arial" panose="020B0604020202020204" pitchFamily="34" charset="0"/>
                <a:ea typeface="+mj-ea"/>
                <a:cs typeface="Arial" panose="020B0604020202020204" pitchFamily="34" charset="0"/>
              </a:rPr>
              <a:t>Computer lab request form example</a:t>
            </a:r>
          </a:p>
        </p:txBody>
      </p:sp>
      <p:sp>
        <p:nvSpPr>
          <p:cNvPr id="23" name="TextBox 22">
            <a:extLst>
              <a:ext uri="{FF2B5EF4-FFF2-40B4-BE49-F238E27FC236}">
                <a16:creationId xmlns:a16="http://schemas.microsoft.com/office/drawing/2014/main" id="{91D27795-5C3D-49C8-9A0E-27CC9110DFF9}"/>
              </a:ext>
            </a:extLst>
          </p:cNvPr>
          <p:cNvSpPr txBox="1"/>
          <p:nvPr/>
        </p:nvSpPr>
        <p:spPr>
          <a:xfrm>
            <a:off x="6745722" y="1711031"/>
            <a:ext cx="5542354" cy="49563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dirty="0">
                <a:solidFill>
                  <a:schemeClr val="tx2"/>
                </a:solidFill>
                <a:latin typeface="Arial" panose="020B0604020202020204" pitchFamily="34" charset="0"/>
                <a:ea typeface="+mj-ea"/>
                <a:cs typeface="Arial" panose="020B0604020202020204" pitchFamily="34" charset="0"/>
              </a:rPr>
              <a:t>Assistive technology training request form example</a:t>
            </a:r>
          </a:p>
        </p:txBody>
      </p:sp>
      <p:pic>
        <p:nvPicPr>
          <p:cNvPr id="5" name="Picture 4">
            <a:extLst>
              <a:ext uri="{FF2B5EF4-FFF2-40B4-BE49-F238E27FC236}">
                <a16:creationId xmlns:a16="http://schemas.microsoft.com/office/drawing/2014/main" id="{75859129-7282-4D96-A5A0-7BDBE2BDD318}"/>
              </a:ext>
            </a:extLst>
          </p:cNvPr>
          <p:cNvPicPr>
            <a:picLocks noChangeAspect="1"/>
          </p:cNvPicPr>
          <p:nvPr/>
        </p:nvPicPr>
        <p:blipFill>
          <a:blip r:embed="rId3"/>
          <a:stretch>
            <a:fillRect/>
          </a:stretch>
        </p:blipFill>
        <p:spPr>
          <a:xfrm>
            <a:off x="1084997" y="456019"/>
            <a:ext cx="4675700" cy="2630081"/>
          </a:xfrm>
          <a:prstGeom prst="rect">
            <a:avLst/>
          </a:prstGeom>
        </p:spPr>
      </p:pic>
      <p:pic>
        <p:nvPicPr>
          <p:cNvPr id="7" name="Picture 6">
            <a:extLst>
              <a:ext uri="{FF2B5EF4-FFF2-40B4-BE49-F238E27FC236}">
                <a16:creationId xmlns:a16="http://schemas.microsoft.com/office/drawing/2014/main" id="{EEF80210-EB72-4D02-B5A0-00260E8C7451}"/>
              </a:ext>
            </a:extLst>
          </p:cNvPr>
          <p:cNvPicPr>
            <a:picLocks noChangeAspect="1"/>
          </p:cNvPicPr>
          <p:nvPr/>
        </p:nvPicPr>
        <p:blipFill>
          <a:blip r:embed="rId4"/>
          <a:stretch>
            <a:fillRect/>
          </a:stretch>
        </p:blipFill>
        <p:spPr>
          <a:xfrm>
            <a:off x="996702" y="3542119"/>
            <a:ext cx="4763995" cy="2679747"/>
          </a:xfrm>
          <a:prstGeom prst="rect">
            <a:avLst/>
          </a:prstGeom>
        </p:spPr>
      </p:pic>
    </p:spTree>
    <p:extLst>
      <p:ext uri="{BB962C8B-B14F-4D97-AF65-F5344CB8AC3E}">
        <p14:creationId xmlns:p14="http://schemas.microsoft.com/office/powerpoint/2010/main" val="1790355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7">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1D27795-5C3D-49C8-9A0E-27CC9110DFF9}"/>
              </a:ext>
            </a:extLst>
          </p:cNvPr>
          <p:cNvSpPr txBox="1"/>
          <p:nvPr/>
        </p:nvSpPr>
        <p:spPr>
          <a:xfrm>
            <a:off x="6194716" y="739978"/>
            <a:ext cx="5334930" cy="30041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100">
                <a:latin typeface="+mj-lt"/>
                <a:ea typeface="+mj-ea"/>
                <a:cs typeface="+mj-cs"/>
              </a:rPr>
              <a:t>Coursework conversion request form example</a:t>
            </a:r>
          </a:p>
        </p:txBody>
      </p:sp>
      <p:sp>
        <p:nvSpPr>
          <p:cNvPr id="33" name="Freeform: Shape 29">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1">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7CAAC1A2-06FA-461D-94FD-859623207D89}"/>
              </a:ext>
            </a:extLst>
          </p:cNvPr>
          <p:cNvPicPr>
            <a:picLocks noChangeAspect="1"/>
          </p:cNvPicPr>
          <p:nvPr/>
        </p:nvPicPr>
        <p:blipFill rotWithShape="1">
          <a:blip r:embed="rId2"/>
          <a:srcRect l="22341" r="21408"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0" name="Freeform: Shape 39">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9984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CCAB51-0B6F-496C-BB36-456595334F95}"/>
              </a:ext>
            </a:extLst>
          </p:cNvPr>
          <p:cNvPicPr>
            <a:picLocks noChangeAspect="1"/>
          </p:cNvPicPr>
          <p:nvPr/>
        </p:nvPicPr>
        <p:blipFill>
          <a:blip r:embed="rId2"/>
          <a:stretch>
            <a:fillRect/>
          </a:stretch>
        </p:blipFill>
        <p:spPr>
          <a:xfrm>
            <a:off x="535798" y="406522"/>
            <a:ext cx="2859272" cy="2828789"/>
          </a:xfrm>
          <a:prstGeom prst="rect">
            <a:avLst/>
          </a:prstGeom>
        </p:spPr>
      </p:pic>
      <p:sp>
        <p:nvSpPr>
          <p:cNvPr id="5" name="TextBox 4" descr="Coursework Adaption&#10;">
            <a:extLst>
              <a:ext uri="{FF2B5EF4-FFF2-40B4-BE49-F238E27FC236}">
                <a16:creationId xmlns:a16="http://schemas.microsoft.com/office/drawing/2014/main" id="{E78B88BB-4DD4-4DB8-8A29-5BA295DCD7EC}"/>
              </a:ext>
            </a:extLst>
          </p:cNvPr>
          <p:cNvSpPr txBox="1"/>
          <p:nvPr/>
        </p:nvSpPr>
        <p:spPr>
          <a:xfrm>
            <a:off x="3395070" y="330298"/>
            <a:ext cx="6201102" cy="400110"/>
          </a:xfrm>
          <a:prstGeom prst="rect">
            <a:avLst/>
          </a:prstGeom>
          <a:noFill/>
        </p:spPr>
        <p:txBody>
          <a:bodyPr wrap="square">
            <a:spAutoFit/>
          </a:bodyPr>
          <a:lstStyle/>
          <a:p>
            <a:r>
              <a:rPr lang="en-US" sz="2000" b="1" dirty="0"/>
              <a:t>Coursework</a:t>
            </a:r>
            <a:r>
              <a:rPr lang="en-US" sz="2000" dirty="0"/>
              <a:t> </a:t>
            </a:r>
            <a:r>
              <a:rPr lang="en-US" sz="2000" b="1" dirty="0"/>
              <a:t>Adaption</a:t>
            </a:r>
          </a:p>
        </p:txBody>
      </p:sp>
      <p:pic>
        <p:nvPicPr>
          <p:cNvPr id="6" name="Picture 5">
            <a:extLst>
              <a:ext uri="{FF2B5EF4-FFF2-40B4-BE49-F238E27FC236}">
                <a16:creationId xmlns:a16="http://schemas.microsoft.com/office/drawing/2014/main" id="{367CA901-3011-45CD-96C7-702F42B0F815}"/>
              </a:ext>
            </a:extLst>
          </p:cNvPr>
          <p:cNvPicPr>
            <a:picLocks noChangeAspect="1"/>
          </p:cNvPicPr>
          <p:nvPr/>
        </p:nvPicPr>
        <p:blipFill>
          <a:blip r:embed="rId3"/>
          <a:stretch>
            <a:fillRect/>
          </a:stretch>
        </p:blipFill>
        <p:spPr>
          <a:xfrm>
            <a:off x="7297002" y="3429000"/>
            <a:ext cx="2859272" cy="2859272"/>
          </a:xfrm>
          <a:prstGeom prst="rect">
            <a:avLst/>
          </a:prstGeom>
        </p:spPr>
      </p:pic>
      <p:sp>
        <p:nvSpPr>
          <p:cNvPr id="7" name="TextBox 6">
            <a:extLst>
              <a:ext uri="{FF2B5EF4-FFF2-40B4-BE49-F238E27FC236}">
                <a16:creationId xmlns:a16="http://schemas.microsoft.com/office/drawing/2014/main" id="{8DB66295-B4D0-4FF3-8356-A5EA6E43E5E2}"/>
              </a:ext>
            </a:extLst>
          </p:cNvPr>
          <p:cNvSpPr txBox="1"/>
          <p:nvPr/>
        </p:nvSpPr>
        <p:spPr>
          <a:xfrm>
            <a:off x="10156274" y="3429000"/>
            <a:ext cx="6096000" cy="400110"/>
          </a:xfrm>
          <a:prstGeom prst="rect">
            <a:avLst/>
          </a:prstGeom>
          <a:noFill/>
        </p:spPr>
        <p:txBody>
          <a:bodyPr wrap="square">
            <a:spAutoFit/>
          </a:bodyPr>
          <a:lstStyle/>
          <a:p>
            <a:r>
              <a:rPr lang="en-US" sz="2000" b="1" dirty="0"/>
              <a:t>Loan request</a:t>
            </a:r>
          </a:p>
        </p:txBody>
      </p:sp>
      <p:pic>
        <p:nvPicPr>
          <p:cNvPr id="8" name="Picture 7">
            <a:extLst>
              <a:ext uri="{FF2B5EF4-FFF2-40B4-BE49-F238E27FC236}">
                <a16:creationId xmlns:a16="http://schemas.microsoft.com/office/drawing/2014/main" id="{2999D959-ABDB-4E27-949B-4287A3179220}"/>
              </a:ext>
            </a:extLst>
          </p:cNvPr>
          <p:cNvPicPr>
            <a:picLocks noChangeAspect="1"/>
          </p:cNvPicPr>
          <p:nvPr/>
        </p:nvPicPr>
        <p:blipFill>
          <a:blip r:embed="rId4"/>
          <a:stretch>
            <a:fillRect/>
          </a:stretch>
        </p:blipFill>
        <p:spPr>
          <a:xfrm>
            <a:off x="3916400" y="1820916"/>
            <a:ext cx="2859272" cy="2859272"/>
          </a:xfrm>
          <a:prstGeom prst="rect">
            <a:avLst/>
          </a:prstGeom>
        </p:spPr>
      </p:pic>
      <p:sp>
        <p:nvSpPr>
          <p:cNvPr id="9" name="TextBox 8">
            <a:extLst>
              <a:ext uri="{FF2B5EF4-FFF2-40B4-BE49-F238E27FC236}">
                <a16:creationId xmlns:a16="http://schemas.microsoft.com/office/drawing/2014/main" id="{0F19EA06-4AAA-4D75-B0F3-1C968ABDEFB3}"/>
              </a:ext>
            </a:extLst>
          </p:cNvPr>
          <p:cNvSpPr txBox="1"/>
          <p:nvPr/>
        </p:nvSpPr>
        <p:spPr>
          <a:xfrm>
            <a:off x="6775672" y="1759934"/>
            <a:ext cx="6096000" cy="400110"/>
          </a:xfrm>
          <a:prstGeom prst="rect">
            <a:avLst/>
          </a:prstGeom>
          <a:noFill/>
        </p:spPr>
        <p:txBody>
          <a:bodyPr wrap="square">
            <a:spAutoFit/>
          </a:bodyPr>
          <a:lstStyle/>
          <a:p>
            <a:r>
              <a:rPr lang="en-US" sz="2000" b="1" dirty="0"/>
              <a:t>Assistive technology training request</a:t>
            </a:r>
          </a:p>
        </p:txBody>
      </p:sp>
      <p:pic>
        <p:nvPicPr>
          <p:cNvPr id="11" name="Picture 10" descr="Qr code&#10;&#10;Description automatically generated">
            <a:extLst>
              <a:ext uri="{FF2B5EF4-FFF2-40B4-BE49-F238E27FC236}">
                <a16:creationId xmlns:a16="http://schemas.microsoft.com/office/drawing/2014/main" id="{72D74BA3-7B4A-4344-A69A-0EAF7E3215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976" y="3629055"/>
            <a:ext cx="2857500" cy="2857500"/>
          </a:xfrm>
          <a:prstGeom prst="rect">
            <a:avLst/>
          </a:prstGeom>
        </p:spPr>
      </p:pic>
      <p:sp>
        <p:nvSpPr>
          <p:cNvPr id="13" name="TextBox 12">
            <a:extLst>
              <a:ext uri="{FF2B5EF4-FFF2-40B4-BE49-F238E27FC236}">
                <a16:creationId xmlns:a16="http://schemas.microsoft.com/office/drawing/2014/main" id="{DA9B91CC-A502-4161-8004-2B6AD041FF2F}"/>
              </a:ext>
            </a:extLst>
          </p:cNvPr>
          <p:cNvSpPr txBox="1"/>
          <p:nvPr/>
        </p:nvSpPr>
        <p:spPr>
          <a:xfrm>
            <a:off x="3458664" y="6117223"/>
            <a:ext cx="8126360"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Computer lab request</a:t>
            </a:r>
          </a:p>
        </p:txBody>
      </p:sp>
      <p:sp>
        <p:nvSpPr>
          <p:cNvPr id="15" name="TextBox 14">
            <a:extLst>
              <a:ext uri="{FF2B5EF4-FFF2-40B4-BE49-F238E27FC236}">
                <a16:creationId xmlns:a16="http://schemas.microsoft.com/office/drawing/2014/main" id="{4679E5AA-CE53-4075-BBC6-C9C7CB93653A}"/>
              </a:ext>
            </a:extLst>
          </p:cNvPr>
          <p:cNvSpPr txBox="1"/>
          <p:nvPr/>
        </p:nvSpPr>
        <p:spPr>
          <a:xfrm>
            <a:off x="81237" y="2295872"/>
            <a:ext cx="457199" cy="2308324"/>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Q</a:t>
            </a:r>
          </a:p>
          <a:p>
            <a:r>
              <a:rPr lang="en-US" dirty="0">
                <a:latin typeface="Arial" panose="020B0604020202020204" pitchFamily="34" charset="0"/>
                <a:cs typeface="Arial" panose="020B0604020202020204" pitchFamily="34" charset="0"/>
              </a:rPr>
              <a:t>R</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C</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a:t>
            </a:r>
          </a:p>
          <a:p>
            <a:r>
              <a:rPr lang="en-US" dirty="0">
                <a:latin typeface="Arial" panose="020B0604020202020204" pitchFamily="34" charset="0"/>
                <a:cs typeface="Arial" panose="020B0604020202020204" pitchFamily="34" charset="0"/>
              </a:rPr>
              <a:t>D</a:t>
            </a:r>
          </a:p>
          <a:p>
            <a:r>
              <a:rPr lang="en-US" dirty="0">
                <a:latin typeface="Arial" panose="020B0604020202020204" pitchFamily="34" charset="0"/>
                <a:cs typeface="Arial" panose="020B0604020202020204" pitchFamily="34" charset="0"/>
              </a:rPr>
              <a:t>E</a:t>
            </a:r>
          </a:p>
          <a:p>
            <a:r>
              <a:rPr lang="en-US" dirty="0">
                <a:latin typeface="Arial" panose="020B0604020202020204" pitchFamily="34" charset="0"/>
                <a:cs typeface="Arial" panose="020B0604020202020204" pitchFamily="34" charset="0"/>
              </a:rPr>
              <a:t>S</a:t>
            </a:r>
          </a:p>
        </p:txBody>
      </p:sp>
    </p:spTree>
    <p:extLst>
      <p:ext uri="{BB962C8B-B14F-4D97-AF65-F5344CB8AC3E}">
        <p14:creationId xmlns:p14="http://schemas.microsoft.com/office/powerpoint/2010/main" val="3034941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762E20-3F34-40FC-9FF3-99B0FCD42C04}"/>
              </a:ext>
            </a:extLst>
          </p:cNvPr>
          <p:cNvSpPr txBox="1"/>
          <p:nvPr/>
        </p:nvSpPr>
        <p:spPr>
          <a:xfrm>
            <a:off x="642938" y="642938"/>
            <a:ext cx="5645150" cy="5570538"/>
          </a:xfrm>
          <a:prstGeom prst="rect">
            <a:avLst/>
          </a:prstGeom>
          <a:noFill/>
        </p:spPr>
        <p:txBody>
          <a:bodyPr wrap="square" anchor="t">
            <a:normAutofit/>
          </a:bodyPr>
          <a:lstStyle/>
          <a:p>
            <a:pPr>
              <a:lnSpc>
                <a:spcPct val="90000"/>
              </a:lnSpc>
              <a:spcAft>
                <a:spcPts val="600"/>
              </a:spcAft>
            </a:pPr>
            <a:r>
              <a:rPr lang="en-US" sz="2400">
                <a:latin typeface="Arial" panose="020B0604020202020204" pitchFamily="34" charset="0"/>
                <a:cs typeface="Arial" panose="020B0604020202020204" pitchFamily="34" charset="0"/>
              </a:rPr>
              <a:t>The University of Johannesburg’s Disability Unit (DU) operates within the Centre for Psychological Services and Career Development (PsyCaD), and supports students with disabilities in the university setting. The DU’s support for students with disabilities includes providing advice and facilitating academic accommodations, in partnership with the students' university departments and faculty. The DU provides the following support services to students with disabilities (SwDs) across all four UJ campus sites: </a:t>
            </a:r>
          </a:p>
        </p:txBody>
      </p:sp>
      <p:sp>
        <p:nvSpPr>
          <p:cNvPr id="7" name="TextBox 6">
            <a:extLst>
              <a:ext uri="{FF2B5EF4-FFF2-40B4-BE49-F238E27FC236}">
                <a16:creationId xmlns:a16="http://schemas.microsoft.com/office/drawing/2014/main" id="{9C5ABF8B-A409-4058-81AA-FBA598A4F492}"/>
              </a:ext>
            </a:extLst>
          </p:cNvPr>
          <p:cNvSpPr txBox="1"/>
          <p:nvPr/>
        </p:nvSpPr>
        <p:spPr>
          <a:xfrm>
            <a:off x="6362700" y="642938"/>
            <a:ext cx="5184775" cy="5570538"/>
          </a:xfrm>
          <a:prstGeom prst="rect">
            <a:avLst/>
          </a:prstGeom>
          <a:noFill/>
        </p:spPr>
        <p:txBody>
          <a:bodyPr wrap="square" anchor="t">
            <a:normAutofit/>
          </a:bodyPr>
          <a:lstStyle/>
          <a:p>
            <a:pPr>
              <a:lnSpc>
                <a:spcPct val="90000"/>
              </a:lnSpc>
              <a:spcAft>
                <a:spcPts val="600"/>
              </a:spcAft>
            </a:pPr>
            <a:r>
              <a:rPr lang="en-US" b="1">
                <a:latin typeface="Arial" panose="020B0604020202020204" pitchFamily="34" charset="0"/>
                <a:cs typeface="Arial" panose="020B0604020202020204" pitchFamily="34" charset="0"/>
              </a:rPr>
              <a:t>Academic Support	</a:t>
            </a:r>
          </a:p>
          <a:p>
            <a:pPr marL="285750" indent="-285750">
              <a:lnSpc>
                <a:spcPct val="90000"/>
              </a:lnSpc>
              <a:spcAft>
                <a:spcPts val="600"/>
              </a:spcAft>
              <a:buFont typeface="Wingdings" panose="05000000000000000000" pitchFamily="2" charset="2"/>
              <a:buChar char="Ø"/>
            </a:pPr>
            <a:r>
              <a:rPr lang="en-US">
                <a:latin typeface="Arial" panose="020B0604020202020204" pitchFamily="34" charset="0"/>
                <a:cs typeface="Arial" panose="020B0604020202020204" pitchFamily="34" charset="0"/>
              </a:rPr>
              <a:t>To promote the academic success of students at the University of Johannesburg through making appropriate referrals</a:t>
            </a:r>
          </a:p>
          <a:p>
            <a:pPr marL="285750" indent="-285750">
              <a:lnSpc>
                <a:spcPct val="90000"/>
              </a:lnSpc>
              <a:spcAft>
                <a:spcPts val="600"/>
              </a:spcAft>
              <a:buFont typeface="Wingdings" panose="05000000000000000000" pitchFamily="2" charset="2"/>
              <a:buChar char="Ø"/>
            </a:pPr>
            <a:r>
              <a:rPr lang="en-US">
                <a:latin typeface="Arial" panose="020B0604020202020204" pitchFamily="34" charset="0"/>
                <a:cs typeface="Arial" panose="020B0604020202020204" pitchFamily="34" charset="0"/>
              </a:rPr>
              <a:t>Concession applications for tests and exams</a:t>
            </a:r>
          </a:p>
          <a:p>
            <a:pPr>
              <a:lnSpc>
                <a:spcPct val="90000"/>
              </a:lnSpc>
              <a:spcAft>
                <a:spcPts val="600"/>
              </a:spcAft>
            </a:pPr>
            <a:endParaRPr lang="en-US">
              <a:latin typeface="Arial" panose="020B0604020202020204" pitchFamily="34" charset="0"/>
              <a:cs typeface="Arial" panose="020B0604020202020204" pitchFamily="34" charset="0"/>
            </a:endParaRPr>
          </a:p>
          <a:p>
            <a:pPr>
              <a:lnSpc>
                <a:spcPct val="90000"/>
              </a:lnSpc>
              <a:spcAft>
                <a:spcPts val="600"/>
              </a:spcAft>
            </a:pPr>
            <a:r>
              <a:rPr lang="en-US" b="1">
                <a:latin typeface="Arial" panose="020B0604020202020204" pitchFamily="34" charset="0"/>
                <a:cs typeface="Arial" panose="020B0604020202020204" pitchFamily="34" charset="0"/>
              </a:rPr>
              <a:t>Technological Services</a:t>
            </a:r>
          </a:p>
          <a:p>
            <a:pPr marL="285750" indent="-285750">
              <a:lnSpc>
                <a:spcPct val="90000"/>
              </a:lnSpc>
              <a:spcAft>
                <a:spcPts val="600"/>
              </a:spcAft>
              <a:buFont typeface="Wingdings" panose="05000000000000000000" pitchFamily="2" charset="2"/>
              <a:buChar char="Ø"/>
            </a:pPr>
            <a:r>
              <a:rPr lang="en-US">
                <a:latin typeface="Arial" panose="020B0604020202020204" pitchFamily="34" charset="0"/>
                <a:cs typeface="Arial" panose="020B0604020202020204" pitchFamily="34" charset="0"/>
              </a:rPr>
              <a:t>Provision of enlargements for study material, test and exam papers</a:t>
            </a:r>
          </a:p>
          <a:p>
            <a:pPr marL="285750" indent="-285750">
              <a:lnSpc>
                <a:spcPct val="90000"/>
              </a:lnSpc>
              <a:spcAft>
                <a:spcPts val="600"/>
              </a:spcAft>
              <a:buFont typeface="Wingdings" panose="05000000000000000000" pitchFamily="2" charset="2"/>
              <a:buChar char="Ø"/>
            </a:pPr>
            <a:r>
              <a:rPr lang="en-US">
                <a:latin typeface="Arial" panose="020B0604020202020204" pitchFamily="34" charset="0"/>
                <a:cs typeface="Arial" panose="020B0604020202020204" pitchFamily="34" charset="0"/>
              </a:rPr>
              <a:t>The sourcing of electronic books from publishers</a:t>
            </a:r>
          </a:p>
          <a:p>
            <a:pPr marL="285750" indent="-285750">
              <a:lnSpc>
                <a:spcPct val="90000"/>
              </a:lnSpc>
              <a:spcAft>
                <a:spcPts val="600"/>
              </a:spcAft>
              <a:buFont typeface="Wingdings" panose="05000000000000000000" pitchFamily="2" charset="2"/>
              <a:buChar char="Ø"/>
            </a:pPr>
            <a:r>
              <a:rPr lang="en-US">
                <a:latin typeface="Arial" panose="020B0604020202020204" pitchFamily="34" charset="0"/>
                <a:cs typeface="Arial" panose="020B0604020202020204" pitchFamily="34" charset="0"/>
              </a:rPr>
              <a:t>Editing, formatting and adapting text to facilitate the 'brailing' process</a:t>
            </a:r>
          </a:p>
          <a:p>
            <a:pPr marL="285750" indent="-285750">
              <a:lnSpc>
                <a:spcPct val="90000"/>
              </a:lnSpc>
              <a:spcAft>
                <a:spcPts val="600"/>
              </a:spcAft>
              <a:buFont typeface="Wingdings" panose="05000000000000000000" pitchFamily="2" charset="2"/>
              <a:buChar char="Ø"/>
            </a:pPr>
            <a:r>
              <a:rPr lang="en-US">
                <a:latin typeface="Arial" panose="020B0604020202020204" pitchFamily="34" charset="0"/>
                <a:cs typeface="Arial" panose="020B0604020202020204" pitchFamily="34" charset="0"/>
              </a:rPr>
              <a:t>Assisting in Mobility training (for Visually impaired students) and campus orientation</a:t>
            </a:r>
          </a:p>
        </p:txBody>
      </p:sp>
    </p:spTree>
    <p:extLst>
      <p:ext uri="{BB962C8B-B14F-4D97-AF65-F5344CB8AC3E}">
        <p14:creationId xmlns:p14="http://schemas.microsoft.com/office/powerpoint/2010/main" val="70288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BA7B8A6E-95DA-4936-9D39-CD70FF1ECE5A}"/>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a:t>Psychological support</a:t>
            </a:r>
          </a:p>
          <a:p>
            <a:pPr marL="285750" indent="-228600">
              <a:lnSpc>
                <a:spcPct val="90000"/>
              </a:lnSpc>
              <a:spcAft>
                <a:spcPts val="600"/>
              </a:spcAft>
              <a:buFont typeface="Arial" panose="020B0604020202020204" pitchFamily="34" charset="0"/>
              <a:buChar char="•"/>
            </a:pPr>
            <a:r>
              <a:rPr lang="en-US"/>
              <a:t>Providing psychological, emotional and therapeutic support for students in need of such interventions</a:t>
            </a:r>
          </a:p>
          <a:p>
            <a:pPr indent="-228600">
              <a:lnSpc>
                <a:spcPct val="90000"/>
              </a:lnSpc>
              <a:spcAft>
                <a:spcPts val="600"/>
              </a:spcAft>
              <a:buFont typeface="Arial" panose="020B0604020202020204" pitchFamily="34" charset="0"/>
              <a:buChar char="•"/>
            </a:pPr>
            <a:r>
              <a:rPr lang="en-US"/>
              <a:t>In addition, the DU also provides and/or assists with the Accessible computer spaces in the libraries and PsyCaD.</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b="1"/>
              <a:t>Libraries:</a:t>
            </a:r>
          </a:p>
          <a:p>
            <a:pPr marL="285750" indent="-228600">
              <a:lnSpc>
                <a:spcPct val="90000"/>
              </a:lnSpc>
              <a:spcAft>
                <a:spcPts val="600"/>
              </a:spcAft>
              <a:buFont typeface="Arial" panose="020B0604020202020204" pitchFamily="34" charset="0"/>
              <a:buChar char="•"/>
            </a:pPr>
            <a:r>
              <a:rPr lang="en-US"/>
              <a:t>APK: Level 2, </a:t>
            </a:r>
          </a:p>
          <a:p>
            <a:pPr marL="285750" indent="-228600">
              <a:lnSpc>
                <a:spcPct val="90000"/>
              </a:lnSpc>
              <a:spcAft>
                <a:spcPts val="600"/>
              </a:spcAft>
              <a:buFont typeface="Arial" panose="020B0604020202020204" pitchFamily="34" charset="0"/>
              <a:buChar char="•"/>
            </a:pPr>
            <a:r>
              <a:rPr lang="en-US"/>
              <a:t>APB: ground floor level 1, </a:t>
            </a:r>
          </a:p>
          <a:p>
            <a:pPr marL="285750" indent="-228600">
              <a:lnSpc>
                <a:spcPct val="90000"/>
              </a:lnSpc>
              <a:spcAft>
                <a:spcPts val="600"/>
              </a:spcAft>
              <a:buFont typeface="Arial" panose="020B0604020202020204" pitchFamily="34" charset="0"/>
              <a:buChar char="•"/>
            </a:pPr>
            <a:r>
              <a:rPr lang="en-US"/>
              <a:t>DFC: ground floor level 1, </a:t>
            </a:r>
          </a:p>
          <a:p>
            <a:pPr marL="285750" indent="-228600">
              <a:lnSpc>
                <a:spcPct val="90000"/>
              </a:lnSpc>
              <a:spcAft>
                <a:spcPts val="600"/>
              </a:spcAft>
              <a:buFont typeface="Arial" panose="020B0604020202020204" pitchFamily="34" charset="0"/>
              <a:buChar char="•"/>
            </a:pPr>
            <a:r>
              <a:rPr lang="en-US"/>
              <a:t>SWC: computer labs </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b="1"/>
              <a:t>PsyCaD offices</a:t>
            </a:r>
          </a:p>
          <a:p>
            <a:pPr marL="285750" indent="-228600">
              <a:lnSpc>
                <a:spcPct val="90000"/>
              </a:lnSpc>
              <a:spcAft>
                <a:spcPts val="600"/>
              </a:spcAft>
              <a:buFont typeface="Arial" panose="020B0604020202020204" pitchFamily="34" charset="0"/>
              <a:buChar char="•"/>
            </a:pPr>
            <a:r>
              <a:rPr lang="en-US"/>
              <a:t>APK: C ring 119</a:t>
            </a:r>
          </a:p>
          <a:p>
            <a:pPr marL="285750" indent="-228600">
              <a:lnSpc>
                <a:spcPct val="90000"/>
              </a:lnSpc>
              <a:spcAft>
                <a:spcPts val="600"/>
              </a:spcAft>
              <a:buFont typeface="Arial" panose="020B0604020202020204" pitchFamily="34" charset="0"/>
              <a:buChar char="•"/>
            </a:pPr>
            <a:r>
              <a:rPr lang="en-US"/>
              <a:t>APB: Impala court ground floor</a:t>
            </a:r>
          </a:p>
          <a:p>
            <a:pPr marL="285750" indent="-228600">
              <a:lnSpc>
                <a:spcPct val="90000"/>
              </a:lnSpc>
              <a:spcAft>
                <a:spcPts val="600"/>
              </a:spcAft>
              <a:buFont typeface="Arial" panose="020B0604020202020204" pitchFamily="34" charset="0"/>
              <a:buChar char="•"/>
            </a:pPr>
            <a:r>
              <a:rPr lang="en-US"/>
              <a:t>DFC: House no. 5 next to the student centre</a:t>
            </a:r>
          </a:p>
          <a:p>
            <a:pPr marL="285750" indent="-228600">
              <a:lnSpc>
                <a:spcPct val="90000"/>
              </a:lnSpc>
              <a:spcAft>
                <a:spcPts val="600"/>
              </a:spcAft>
              <a:buFont typeface="Arial" panose="020B0604020202020204" pitchFamily="34" charset="0"/>
              <a:buChar char="•"/>
            </a:pPr>
            <a:r>
              <a:rPr lang="en-US"/>
              <a:t>SWC: Adelaide Tambo building ground floor behind the library</a:t>
            </a:r>
          </a:p>
        </p:txBody>
      </p:sp>
    </p:spTree>
    <p:extLst>
      <p:ext uri="{BB962C8B-B14F-4D97-AF65-F5344CB8AC3E}">
        <p14:creationId xmlns:p14="http://schemas.microsoft.com/office/powerpoint/2010/main" val="147533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1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2" name="Freeform: Shape 1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305E8FD5-DB7D-4525-B5A8-F9C66C467CA5}"/>
              </a:ext>
            </a:extLst>
          </p:cNvPr>
          <p:cNvSpPr txBox="1"/>
          <p:nvPr/>
        </p:nvSpPr>
        <p:spPr>
          <a:xfrm>
            <a:off x="6096000" y="820880"/>
            <a:ext cx="5257799" cy="488935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300"/>
              <a:t>The spaces have the following technology:</a:t>
            </a:r>
          </a:p>
          <a:p>
            <a:pPr marL="285750" indent="-228600">
              <a:lnSpc>
                <a:spcPct val="90000"/>
              </a:lnSpc>
              <a:spcAft>
                <a:spcPts val="600"/>
              </a:spcAft>
              <a:buFont typeface="Arial" panose="020B0604020202020204" pitchFamily="34" charset="0"/>
              <a:buChar char="•"/>
            </a:pPr>
            <a:r>
              <a:rPr lang="en-US" sz="1300"/>
              <a:t>Computers,</a:t>
            </a:r>
          </a:p>
          <a:p>
            <a:pPr marL="285750" indent="-228600">
              <a:lnSpc>
                <a:spcPct val="90000"/>
              </a:lnSpc>
              <a:spcAft>
                <a:spcPts val="600"/>
              </a:spcAft>
              <a:buFont typeface="Arial" panose="020B0604020202020204" pitchFamily="34" charset="0"/>
              <a:buChar char="•"/>
            </a:pPr>
            <a:r>
              <a:rPr lang="en-US" sz="1300"/>
              <a:t>Desktop magnifiers,</a:t>
            </a:r>
          </a:p>
          <a:p>
            <a:pPr marL="285750" indent="-228600">
              <a:lnSpc>
                <a:spcPct val="90000"/>
              </a:lnSpc>
              <a:spcAft>
                <a:spcPts val="600"/>
              </a:spcAft>
              <a:buFont typeface="Arial" panose="020B0604020202020204" pitchFamily="34" charset="0"/>
              <a:buChar char="•"/>
            </a:pPr>
            <a:r>
              <a:rPr lang="en-US" sz="1300"/>
              <a:t>Eye-Pal solo book readers,</a:t>
            </a:r>
          </a:p>
          <a:p>
            <a:pPr marL="285750" indent="-228600">
              <a:lnSpc>
                <a:spcPct val="90000"/>
              </a:lnSpc>
              <a:spcAft>
                <a:spcPts val="600"/>
              </a:spcAft>
              <a:buFont typeface="Arial" panose="020B0604020202020204" pitchFamily="34" charset="0"/>
              <a:buChar char="•"/>
            </a:pPr>
            <a:r>
              <a:rPr lang="en-US" sz="1300"/>
              <a:t>ZoomText magnifying software,</a:t>
            </a:r>
          </a:p>
          <a:p>
            <a:pPr marL="285750" indent="-228600">
              <a:lnSpc>
                <a:spcPct val="90000"/>
              </a:lnSpc>
              <a:spcAft>
                <a:spcPts val="600"/>
              </a:spcAft>
              <a:buFont typeface="Arial" panose="020B0604020202020204" pitchFamily="34" charset="0"/>
              <a:buChar char="•"/>
            </a:pPr>
            <a:r>
              <a:rPr lang="en-US" sz="1300"/>
              <a:t>JAWS, NVDA and WINDOWS EYES, </a:t>
            </a:r>
          </a:p>
          <a:p>
            <a:pPr marL="285750" indent="-228600">
              <a:lnSpc>
                <a:spcPct val="90000"/>
              </a:lnSpc>
              <a:spcAft>
                <a:spcPts val="600"/>
              </a:spcAft>
              <a:buFont typeface="Arial" panose="020B0604020202020204" pitchFamily="34" charset="0"/>
              <a:buChar char="•"/>
            </a:pPr>
            <a:r>
              <a:rPr lang="en-US" sz="1300"/>
              <a:t>Claro access suite,</a:t>
            </a:r>
          </a:p>
          <a:p>
            <a:pPr marL="285750" indent="-228600">
              <a:lnSpc>
                <a:spcPct val="90000"/>
              </a:lnSpc>
              <a:spcAft>
                <a:spcPts val="600"/>
              </a:spcAft>
              <a:buFont typeface="Arial" panose="020B0604020202020204" pitchFamily="34" charset="0"/>
              <a:buChar char="•"/>
            </a:pPr>
            <a:r>
              <a:rPr lang="en-US" sz="1300"/>
              <a:t>WordQ + Speak Q</a:t>
            </a:r>
          </a:p>
          <a:p>
            <a:pPr marL="285750" indent="-228600">
              <a:lnSpc>
                <a:spcPct val="90000"/>
              </a:lnSpc>
              <a:spcAft>
                <a:spcPts val="600"/>
              </a:spcAft>
              <a:buFont typeface="Arial" panose="020B0604020202020204" pitchFamily="34" charset="0"/>
              <a:buChar char="•"/>
            </a:pPr>
            <a:r>
              <a:rPr lang="en-US" sz="1300"/>
              <a:t>Read &amp; Write gold/TextHelp</a:t>
            </a:r>
          </a:p>
          <a:p>
            <a:pPr marL="285750" indent="-228600">
              <a:lnSpc>
                <a:spcPct val="90000"/>
              </a:lnSpc>
              <a:spcAft>
                <a:spcPts val="600"/>
              </a:spcAft>
              <a:buFont typeface="Arial" panose="020B0604020202020204" pitchFamily="34" charset="0"/>
              <a:buChar char="•"/>
            </a:pPr>
            <a:r>
              <a:rPr lang="en-US" sz="1300"/>
              <a:t>Large print keyboards</a:t>
            </a:r>
          </a:p>
          <a:p>
            <a:pPr indent="-228600">
              <a:lnSpc>
                <a:spcPct val="90000"/>
              </a:lnSpc>
              <a:spcAft>
                <a:spcPts val="600"/>
              </a:spcAft>
              <a:buFont typeface="Arial" panose="020B0604020202020204" pitchFamily="34" charset="0"/>
              <a:buChar char="•"/>
            </a:pPr>
            <a:endParaRPr lang="en-US" sz="1300"/>
          </a:p>
          <a:p>
            <a:pPr indent="-228600">
              <a:lnSpc>
                <a:spcPct val="90000"/>
              </a:lnSpc>
              <a:spcAft>
                <a:spcPts val="600"/>
              </a:spcAft>
              <a:buFont typeface="Arial" panose="020B0604020202020204" pitchFamily="34" charset="0"/>
              <a:buChar char="•"/>
            </a:pPr>
            <a:r>
              <a:rPr lang="en-US" sz="1300"/>
              <a:t>For more information, contact the University of Johannesburg’s Disability Unit: </a:t>
            </a:r>
          </a:p>
          <a:p>
            <a:pPr indent="-228600">
              <a:lnSpc>
                <a:spcPct val="90000"/>
              </a:lnSpc>
              <a:spcAft>
                <a:spcPts val="600"/>
              </a:spcAft>
              <a:buFont typeface="Arial" panose="020B0604020202020204" pitchFamily="34" charset="0"/>
              <a:buChar char="•"/>
            </a:pPr>
            <a:endParaRPr lang="en-US" sz="1300"/>
          </a:p>
          <a:p>
            <a:pPr indent="-228600">
              <a:lnSpc>
                <a:spcPct val="90000"/>
              </a:lnSpc>
              <a:spcAft>
                <a:spcPts val="600"/>
              </a:spcAft>
              <a:buFont typeface="Arial" panose="020B0604020202020204" pitchFamily="34" charset="0"/>
              <a:buChar char="•"/>
            </a:pPr>
            <a:r>
              <a:rPr lang="en-US" sz="1300"/>
              <a:t>Main Offices: Auckland Park Kingsway Campus APK, C Ring 1 </a:t>
            </a:r>
          </a:p>
          <a:p>
            <a:pPr indent="-228600">
              <a:lnSpc>
                <a:spcPct val="90000"/>
              </a:lnSpc>
              <a:spcAft>
                <a:spcPts val="600"/>
              </a:spcAft>
              <a:buFont typeface="Arial" panose="020B0604020202020204" pitchFamily="34" charset="0"/>
              <a:buChar char="•"/>
            </a:pPr>
            <a:r>
              <a:rPr lang="en-US" sz="1300"/>
              <a:t>Email: </a:t>
            </a:r>
            <a:r>
              <a:rPr lang="en-US" sz="1300" u="sng"/>
              <a:t>disabilityunit@uj.ac.za </a:t>
            </a:r>
          </a:p>
          <a:p>
            <a:pPr indent="-228600">
              <a:lnSpc>
                <a:spcPct val="90000"/>
              </a:lnSpc>
              <a:spcAft>
                <a:spcPts val="600"/>
              </a:spcAft>
              <a:buFont typeface="Arial" panose="020B0604020202020204" pitchFamily="34" charset="0"/>
              <a:buChar char="•"/>
            </a:pPr>
            <a:r>
              <a:rPr lang="en-US" sz="1300"/>
              <a:t>Tel: 011 559 3745 </a:t>
            </a:r>
          </a:p>
          <a:p>
            <a:pPr indent="-228600">
              <a:lnSpc>
                <a:spcPct val="90000"/>
              </a:lnSpc>
              <a:spcAft>
                <a:spcPts val="600"/>
              </a:spcAft>
              <a:buFont typeface="Arial" panose="020B0604020202020204" pitchFamily="34" charset="0"/>
              <a:buChar char="•"/>
            </a:pPr>
            <a:r>
              <a:rPr lang="en-US" sz="1300"/>
              <a:t>Visit: </a:t>
            </a:r>
            <a:r>
              <a:rPr lang="en-US" sz="1300" u="sng"/>
              <a:t>www.uj.ac.za/PsyCaD </a:t>
            </a:r>
          </a:p>
          <a:p>
            <a:pPr indent="-228600">
              <a:lnSpc>
                <a:spcPct val="90000"/>
              </a:lnSpc>
              <a:spcAft>
                <a:spcPts val="600"/>
              </a:spcAft>
              <a:buFont typeface="Arial" panose="020B0604020202020204" pitchFamily="34" charset="0"/>
              <a:buChar char="•"/>
            </a:pPr>
            <a:r>
              <a:rPr lang="en-US" sz="1300"/>
              <a:t>         </a:t>
            </a:r>
            <a:r>
              <a:rPr lang="en-US" sz="1300" u="sng"/>
              <a:t>www.facebook.com/PsyCaD </a:t>
            </a:r>
          </a:p>
        </p:txBody>
      </p:sp>
      <p:sp>
        <p:nvSpPr>
          <p:cNvPr id="33" name="Freeform: Shape 1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4" name="Freeform: Shape 2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5" name="Freeform: Shape 2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9508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CF06D80-527D-4F8C-A4EB-CB277762F7D9}"/>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200" kern="1200">
                <a:solidFill>
                  <a:schemeClr val="tx1"/>
                </a:solidFill>
                <a:latin typeface="+mj-lt"/>
                <a:ea typeface="+mj-ea"/>
                <a:cs typeface="+mj-cs"/>
              </a:rPr>
              <a:t>In keeping with the times of remote learning, the DU is moving ONLINE.</a:t>
            </a:r>
          </a:p>
        </p:txBody>
      </p:sp>
      <p:sp>
        <p:nvSpPr>
          <p:cNvPr id="52"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20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A1D2165-0251-4326-86DB-0428A7546A48}"/>
              </a:ext>
            </a:extLst>
          </p:cNvPr>
          <p:cNvSpPr txBox="1"/>
          <p:nvPr/>
        </p:nvSpPr>
        <p:spPr>
          <a:xfrm>
            <a:off x="5370153" y="1526033"/>
            <a:ext cx="5536397" cy="39352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t>All our services can now be applied for using the online application forms via Microsoft office.</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The application forms are screen reader friendly, enlargeable and will ensure a quick and efficient turn around time in support request for all our students. </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Students will use QR codes to access the forms on their mobile devices.</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endParaRPr lang="en-US" b="1"/>
          </a:p>
          <a:p>
            <a:pPr indent="-228600">
              <a:lnSpc>
                <a:spcPct val="90000"/>
              </a:lnSpc>
              <a:spcAft>
                <a:spcPts val="600"/>
              </a:spcAft>
              <a:buFont typeface="Arial" panose="020B0604020202020204" pitchFamily="34" charset="0"/>
              <a:buChar char="•"/>
            </a:pPr>
            <a:r>
              <a:rPr lang="en-US" b="1"/>
              <a:t>See the links and QR codes below:</a:t>
            </a:r>
          </a:p>
        </p:txBody>
      </p:sp>
    </p:spTree>
    <p:extLst>
      <p:ext uri="{BB962C8B-B14F-4D97-AF65-F5344CB8AC3E}">
        <p14:creationId xmlns:p14="http://schemas.microsoft.com/office/powerpoint/2010/main" val="294809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E4C963-D973-4E97-AF36-8E6A87B4CF87}"/>
              </a:ext>
            </a:extLst>
          </p:cNvPr>
          <p:cNvSpPr txBox="1"/>
          <p:nvPr/>
        </p:nvSpPr>
        <p:spPr>
          <a:xfrm>
            <a:off x="5378246" y="1801450"/>
            <a:ext cx="6096000" cy="369332"/>
          </a:xfrm>
          <a:prstGeom prst="rect">
            <a:avLst/>
          </a:prstGeom>
          <a:noFill/>
        </p:spPr>
        <p:txBody>
          <a:bodyPr wrap="square">
            <a:spAutoFit/>
          </a:bodyPr>
          <a:lstStyle/>
          <a:p>
            <a:r>
              <a:rPr lang="en-US"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https://forms.office.com/r/NQXvYYESbx</a:t>
            </a:r>
            <a:r>
              <a:rPr lang="en-US" dirty="0">
                <a:solidFill>
                  <a:schemeClr val="accent1">
                    <a:lumMod val="60000"/>
                    <a:lumOff val="40000"/>
                  </a:schemeClr>
                </a:solidFill>
              </a:rPr>
              <a:t>    </a:t>
            </a:r>
          </a:p>
        </p:txBody>
      </p:sp>
      <p:sp>
        <p:nvSpPr>
          <p:cNvPr id="7" name="TextBox 6">
            <a:extLst>
              <a:ext uri="{FF2B5EF4-FFF2-40B4-BE49-F238E27FC236}">
                <a16:creationId xmlns:a16="http://schemas.microsoft.com/office/drawing/2014/main" id="{871FB030-EDF2-48AA-8D76-38F7404A1191}"/>
              </a:ext>
            </a:extLst>
          </p:cNvPr>
          <p:cNvSpPr txBox="1"/>
          <p:nvPr/>
        </p:nvSpPr>
        <p:spPr>
          <a:xfrm>
            <a:off x="1740309" y="1801450"/>
            <a:ext cx="6096000" cy="369332"/>
          </a:xfrm>
          <a:prstGeom prst="rect">
            <a:avLst/>
          </a:prstGeom>
          <a:noFill/>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For Coursework conversion: </a:t>
            </a:r>
          </a:p>
        </p:txBody>
      </p:sp>
      <p:sp>
        <p:nvSpPr>
          <p:cNvPr id="9" name="TextBox 8">
            <a:extLst>
              <a:ext uri="{FF2B5EF4-FFF2-40B4-BE49-F238E27FC236}">
                <a16:creationId xmlns:a16="http://schemas.microsoft.com/office/drawing/2014/main" id="{C0C04315-8C7F-42BE-8416-1E2126274999}"/>
              </a:ext>
            </a:extLst>
          </p:cNvPr>
          <p:cNvSpPr txBox="1"/>
          <p:nvPr/>
        </p:nvSpPr>
        <p:spPr>
          <a:xfrm>
            <a:off x="1740309" y="2371721"/>
            <a:ext cx="6096000" cy="369332"/>
          </a:xfrm>
          <a:prstGeom prst="rect">
            <a:avLst/>
          </a:prstGeom>
          <a:noFill/>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For Computer lab booking: </a:t>
            </a:r>
          </a:p>
        </p:txBody>
      </p:sp>
      <p:sp>
        <p:nvSpPr>
          <p:cNvPr id="11" name="TextBox 10">
            <a:extLst>
              <a:ext uri="{FF2B5EF4-FFF2-40B4-BE49-F238E27FC236}">
                <a16:creationId xmlns:a16="http://schemas.microsoft.com/office/drawing/2014/main" id="{7ED8221D-4D70-4406-8609-23217D61D8FC}"/>
              </a:ext>
            </a:extLst>
          </p:cNvPr>
          <p:cNvSpPr txBox="1"/>
          <p:nvPr/>
        </p:nvSpPr>
        <p:spPr>
          <a:xfrm>
            <a:off x="1740309" y="2909446"/>
            <a:ext cx="6096000" cy="369332"/>
          </a:xfrm>
          <a:prstGeom prst="rect">
            <a:avLst/>
          </a:prstGeom>
          <a:noFill/>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For Assistive technology training: </a:t>
            </a:r>
          </a:p>
        </p:txBody>
      </p:sp>
      <p:sp>
        <p:nvSpPr>
          <p:cNvPr id="13" name="TextBox 12">
            <a:extLst>
              <a:ext uri="{FF2B5EF4-FFF2-40B4-BE49-F238E27FC236}">
                <a16:creationId xmlns:a16="http://schemas.microsoft.com/office/drawing/2014/main" id="{CA21DC5C-12EB-4350-8FEE-7DE2EC925F66}"/>
              </a:ext>
            </a:extLst>
          </p:cNvPr>
          <p:cNvSpPr txBox="1"/>
          <p:nvPr/>
        </p:nvSpPr>
        <p:spPr>
          <a:xfrm>
            <a:off x="1740309" y="3455759"/>
            <a:ext cx="6096000" cy="369332"/>
          </a:xfrm>
          <a:prstGeom prst="rect">
            <a:avLst/>
          </a:prstGeom>
          <a:noFill/>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For Assistive device loans: </a:t>
            </a:r>
          </a:p>
        </p:txBody>
      </p:sp>
      <p:sp>
        <p:nvSpPr>
          <p:cNvPr id="15" name="TextBox 14">
            <a:extLst>
              <a:ext uri="{FF2B5EF4-FFF2-40B4-BE49-F238E27FC236}">
                <a16:creationId xmlns:a16="http://schemas.microsoft.com/office/drawing/2014/main" id="{24350D6C-A675-42D5-9AF8-EB48A9D71F06}"/>
              </a:ext>
            </a:extLst>
          </p:cNvPr>
          <p:cNvSpPr txBox="1"/>
          <p:nvPr/>
        </p:nvSpPr>
        <p:spPr>
          <a:xfrm>
            <a:off x="5378246" y="2355448"/>
            <a:ext cx="6096000" cy="369332"/>
          </a:xfrm>
          <a:prstGeom prst="rect">
            <a:avLst/>
          </a:prstGeom>
          <a:noFill/>
        </p:spPr>
        <p:txBody>
          <a:bodyPr wrap="square">
            <a:spAutoFit/>
          </a:bodyPr>
          <a:lstStyle/>
          <a:p>
            <a:r>
              <a:rPr lang="en-US" u="sng" dirty="0">
                <a:solidFill>
                  <a:srgbClr val="00B0F0"/>
                </a:solidFill>
                <a:hlinkClick r:id="rId3"/>
              </a:rPr>
              <a:t>https://forms.office.com/r/VKeYC0iNtL</a:t>
            </a:r>
            <a:r>
              <a:rPr lang="en-US" u="sng" dirty="0">
                <a:solidFill>
                  <a:srgbClr val="00B0F0"/>
                </a:solidFill>
              </a:rPr>
              <a:t> </a:t>
            </a:r>
          </a:p>
        </p:txBody>
      </p:sp>
      <p:sp>
        <p:nvSpPr>
          <p:cNvPr id="17" name="TextBox 16">
            <a:extLst>
              <a:ext uri="{FF2B5EF4-FFF2-40B4-BE49-F238E27FC236}">
                <a16:creationId xmlns:a16="http://schemas.microsoft.com/office/drawing/2014/main" id="{16DEFB5F-D691-4EA3-AA84-802FE0BE1D5F}"/>
              </a:ext>
            </a:extLst>
          </p:cNvPr>
          <p:cNvSpPr txBox="1"/>
          <p:nvPr/>
        </p:nvSpPr>
        <p:spPr>
          <a:xfrm>
            <a:off x="6164827" y="2885488"/>
            <a:ext cx="6096000" cy="369332"/>
          </a:xfrm>
          <a:prstGeom prst="rect">
            <a:avLst/>
          </a:prstGeom>
          <a:noFill/>
        </p:spPr>
        <p:txBody>
          <a:bodyPr wrap="square">
            <a:spAutoFit/>
          </a:bodyPr>
          <a:lstStyle/>
          <a:p>
            <a:r>
              <a:rPr lang="en-US" u="sng" dirty="0">
                <a:solidFill>
                  <a:srgbClr val="00B0F0"/>
                </a:solidFill>
                <a:hlinkClick r:id="rId4"/>
              </a:rPr>
              <a:t>https://forms.office.com/r/LtSu7cK0JC</a:t>
            </a:r>
            <a:r>
              <a:rPr lang="en-US" u="sng" dirty="0">
                <a:solidFill>
                  <a:srgbClr val="00B0F0"/>
                </a:solidFill>
              </a:rPr>
              <a:t> </a:t>
            </a:r>
          </a:p>
        </p:txBody>
      </p:sp>
      <p:sp>
        <p:nvSpPr>
          <p:cNvPr id="19" name="TextBox 18">
            <a:extLst>
              <a:ext uri="{FF2B5EF4-FFF2-40B4-BE49-F238E27FC236}">
                <a16:creationId xmlns:a16="http://schemas.microsoft.com/office/drawing/2014/main" id="{AD715352-045F-484B-83A9-4961658D6645}"/>
              </a:ext>
            </a:extLst>
          </p:cNvPr>
          <p:cNvSpPr txBox="1"/>
          <p:nvPr/>
        </p:nvSpPr>
        <p:spPr>
          <a:xfrm>
            <a:off x="5523272" y="3423213"/>
            <a:ext cx="6130412" cy="369332"/>
          </a:xfrm>
          <a:prstGeom prst="rect">
            <a:avLst/>
          </a:prstGeom>
          <a:noFill/>
        </p:spPr>
        <p:txBody>
          <a:bodyPr wrap="square">
            <a:spAutoFit/>
          </a:bodyPr>
          <a:lstStyle/>
          <a:p>
            <a:r>
              <a:rPr lang="en-US" u="sng" dirty="0">
                <a:solidFill>
                  <a:srgbClr val="00B0F0"/>
                </a:solidFill>
                <a:hlinkClick r:id="rId5"/>
              </a:rPr>
              <a:t>https://forms.office.com/r/nHHcstw6y6</a:t>
            </a:r>
            <a:r>
              <a:rPr lang="en-US" u="sng" dirty="0">
                <a:solidFill>
                  <a:srgbClr val="00B0F0"/>
                </a:solidFill>
              </a:rPr>
              <a:t> </a:t>
            </a:r>
          </a:p>
        </p:txBody>
      </p:sp>
      <p:sp>
        <p:nvSpPr>
          <p:cNvPr id="21" name="TextBox 20">
            <a:extLst>
              <a:ext uri="{FF2B5EF4-FFF2-40B4-BE49-F238E27FC236}">
                <a16:creationId xmlns:a16="http://schemas.microsoft.com/office/drawing/2014/main" id="{D78C05D3-EBB7-4125-87F4-02C475AAE9B3}"/>
              </a:ext>
            </a:extLst>
          </p:cNvPr>
          <p:cNvSpPr txBox="1"/>
          <p:nvPr/>
        </p:nvSpPr>
        <p:spPr>
          <a:xfrm>
            <a:off x="5378246" y="1327355"/>
            <a:ext cx="6130412" cy="369332"/>
          </a:xfrm>
          <a:prstGeom prst="rect">
            <a:avLst/>
          </a:prstGeom>
          <a:noFill/>
        </p:spPr>
        <p:txBody>
          <a:bodyPr wrap="square">
            <a:spAutoFit/>
          </a:bodyPr>
          <a:lstStyle/>
          <a:p>
            <a:r>
              <a:rPr lang="en-US" u="sng" dirty="0">
                <a:solidFill>
                  <a:srgbClr val="00B0F0"/>
                </a:solidFill>
                <a:hlinkClick r:id="rId6"/>
              </a:rPr>
              <a:t>https://forms.office.com/r/644FJytkTa</a:t>
            </a:r>
            <a:r>
              <a:rPr lang="en-US" u="sng" dirty="0">
                <a:solidFill>
                  <a:srgbClr val="00B0F0"/>
                </a:solidFill>
              </a:rPr>
              <a:t> </a:t>
            </a:r>
          </a:p>
        </p:txBody>
      </p:sp>
      <p:sp>
        <p:nvSpPr>
          <p:cNvPr id="23" name="TextBox 22">
            <a:extLst>
              <a:ext uri="{FF2B5EF4-FFF2-40B4-BE49-F238E27FC236}">
                <a16:creationId xmlns:a16="http://schemas.microsoft.com/office/drawing/2014/main" id="{88D7A5F4-87C0-4036-8335-32E0A61F3DB6}"/>
              </a:ext>
            </a:extLst>
          </p:cNvPr>
          <p:cNvSpPr txBox="1"/>
          <p:nvPr/>
        </p:nvSpPr>
        <p:spPr>
          <a:xfrm>
            <a:off x="1755056" y="1359901"/>
            <a:ext cx="6130412" cy="369332"/>
          </a:xfrm>
          <a:prstGeom prst="rect">
            <a:avLst/>
          </a:prstGeom>
          <a:noFill/>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For booking tests:</a:t>
            </a:r>
          </a:p>
        </p:txBody>
      </p:sp>
      <p:sp>
        <p:nvSpPr>
          <p:cNvPr id="25" name="TextBox 24">
            <a:extLst>
              <a:ext uri="{FF2B5EF4-FFF2-40B4-BE49-F238E27FC236}">
                <a16:creationId xmlns:a16="http://schemas.microsoft.com/office/drawing/2014/main" id="{033763E2-7108-4A52-A312-1EB56CA40671}"/>
              </a:ext>
            </a:extLst>
          </p:cNvPr>
          <p:cNvSpPr txBox="1"/>
          <p:nvPr/>
        </p:nvSpPr>
        <p:spPr>
          <a:xfrm>
            <a:off x="1723103" y="3913581"/>
            <a:ext cx="6130412" cy="369332"/>
          </a:xfrm>
          <a:prstGeom prst="rect">
            <a:avLst/>
          </a:prstGeom>
          <a:noFill/>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For requesting the shuttle service:</a:t>
            </a:r>
          </a:p>
        </p:txBody>
      </p:sp>
      <p:sp>
        <p:nvSpPr>
          <p:cNvPr id="27" name="TextBox 26">
            <a:extLst>
              <a:ext uri="{FF2B5EF4-FFF2-40B4-BE49-F238E27FC236}">
                <a16:creationId xmlns:a16="http://schemas.microsoft.com/office/drawing/2014/main" id="{F2C801FD-8B48-4491-BF8D-B3FD63F97E27}"/>
              </a:ext>
            </a:extLst>
          </p:cNvPr>
          <p:cNvSpPr txBox="1"/>
          <p:nvPr/>
        </p:nvSpPr>
        <p:spPr>
          <a:xfrm>
            <a:off x="1723103" y="4393433"/>
            <a:ext cx="6130412" cy="369332"/>
          </a:xfrm>
          <a:prstGeom prst="rect">
            <a:avLst/>
          </a:prstGeom>
          <a:noFill/>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For requesting support:</a:t>
            </a:r>
          </a:p>
        </p:txBody>
      </p:sp>
      <p:sp>
        <p:nvSpPr>
          <p:cNvPr id="31" name="TextBox 30">
            <a:extLst>
              <a:ext uri="{FF2B5EF4-FFF2-40B4-BE49-F238E27FC236}">
                <a16:creationId xmlns:a16="http://schemas.microsoft.com/office/drawing/2014/main" id="{50F6E6DA-AA76-4785-9C05-C87E2ACAD9DE}"/>
              </a:ext>
            </a:extLst>
          </p:cNvPr>
          <p:cNvSpPr txBox="1"/>
          <p:nvPr/>
        </p:nvSpPr>
        <p:spPr>
          <a:xfrm>
            <a:off x="5837904" y="3908323"/>
            <a:ext cx="6130412" cy="369332"/>
          </a:xfrm>
          <a:prstGeom prst="rect">
            <a:avLst/>
          </a:prstGeom>
          <a:noFill/>
        </p:spPr>
        <p:txBody>
          <a:bodyPr wrap="square">
            <a:spAutoFit/>
          </a:bodyPr>
          <a:lstStyle/>
          <a:p>
            <a:r>
              <a:rPr lang="en-US" dirty="0"/>
              <a:t> </a:t>
            </a:r>
            <a:r>
              <a:rPr lang="en-US" u="sng" dirty="0">
                <a:solidFill>
                  <a:srgbClr val="00B0F0"/>
                </a:solidFill>
                <a:hlinkClick r:id="rId7"/>
              </a:rPr>
              <a:t>https://forms.office.com/r/UhRDwfi6DJ</a:t>
            </a:r>
            <a:r>
              <a:rPr lang="en-US" u="sng" dirty="0">
                <a:solidFill>
                  <a:srgbClr val="00B0F0"/>
                </a:solidFill>
              </a:rPr>
              <a:t>   </a:t>
            </a:r>
          </a:p>
        </p:txBody>
      </p:sp>
      <p:sp>
        <p:nvSpPr>
          <p:cNvPr id="33" name="TextBox 32">
            <a:extLst>
              <a:ext uri="{FF2B5EF4-FFF2-40B4-BE49-F238E27FC236}">
                <a16:creationId xmlns:a16="http://schemas.microsoft.com/office/drawing/2014/main" id="{E3C31F6C-4039-4F3E-83FE-D27F5CD81CF4}"/>
              </a:ext>
            </a:extLst>
          </p:cNvPr>
          <p:cNvSpPr txBox="1"/>
          <p:nvPr/>
        </p:nvSpPr>
        <p:spPr>
          <a:xfrm>
            <a:off x="5378246" y="4393714"/>
            <a:ext cx="6130412" cy="369332"/>
          </a:xfrm>
          <a:prstGeom prst="rect">
            <a:avLst/>
          </a:prstGeom>
          <a:noFill/>
        </p:spPr>
        <p:txBody>
          <a:bodyPr wrap="square">
            <a:spAutoFit/>
          </a:bodyPr>
          <a:lstStyle/>
          <a:p>
            <a:r>
              <a:rPr lang="en-US" u="sng" dirty="0">
                <a:solidFill>
                  <a:srgbClr val="00B0F0"/>
                </a:solidFill>
                <a:hlinkClick r:id="rId8"/>
              </a:rPr>
              <a:t>https://forms.office.com/r/ak16HEwjQ5</a:t>
            </a:r>
            <a:r>
              <a:rPr lang="en-US" u="sng" dirty="0">
                <a:solidFill>
                  <a:srgbClr val="00B0F0"/>
                </a:solidFill>
              </a:rPr>
              <a:t> </a:t>
            </a:r>
          </a:p>
        </p:txBody>
      </p:sp>
    </p:spTree>
    <p:extLst>
      <p:ext uri="{BB962C8B-B14F-4D97-AF65-F5344CB8AC3E}">
        <p14:creationId xmlns:p14="http://schemas.microsoft.com/office/powerpoint/2010/main" val="215513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27">
            <a:extLst>
              <a:ext uri="{FF2B5EF4-FFF2-40B4-BE49-F238E27FC236}">
                <a16:creationId xmlns:a16="http://schemas.microsoft.com/office/drawing/2014/main" id="{29B161DF-E457-41D5-83AD-378B43003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1D27795-5C3D-49C8-9A0E-27CC9110DFF9}"/>
              </a:ext>
            </a:extLst>
          </p:cNvPr>
          <p:cNvSpPr txBox="1"/>
          <p:nvPr/>
        </p:nvSpPr>
        <p:spPr>
          <a:xfrm>
            <a:off x="6151294" y="486184"/>
            <a:ext cx="5397237"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Shuttle request form example</a:t>
            </a:r>
          </a:p>
        </p:txBody>
      </p:sp>
      <p:pic>
        <p:nvPicPr>
          <p:cNvPr id="7" name="Picture 6">
            <a:extLst>
              <a:ext uri="{FF2B5EF4-FFF2-40B4-BE49-F238E27FC236}">
                <a16:creationId xmlns:a16="http://schemas.microsoft.com/office/drawing/2014/main" id="{3B47EBA9-37CA-44C9-BB56-568096D94CE7}"/>
              </a:ext>
            </a:extLst>
          </p:cNvPr>
          <p:cNvPicPr>
            <a:picLocks noChangeAspect="1"/>
          </p:cNvPicPr>
          <p:nvPr/>
        </p:nvPicPr>
        <p:blipFill rotWithShape="1">
          <a:blip r:embed="rId2"/>
          <a:srcRect b="8455"/>
          <a:stretch/>
        </p:blipFill>
        <p:spPr>
          <a:xfrm>
            <a:off x="643466" y="579155"/>
            <a:ext cx="5130797" cy="2642068"/>
          </a:xfrm>
          <a:custGeom>
            <a:avLst/>
            <a:gdLst/>
            <a:ahLst/>
            <a:cxnLst/>
            <a:rect l="l" t="t" r="r" b="b"/>
            <a:pathLst>
              <a:path w="4252881" h="4252881">
                <a:moveTo>
                  <a:pt x="95137" y="0"/>
                </a:moveTo>
                <a:lnTo>
                  <a:pt x="4157744" y="0"/>
                </a:lnTo>
                <a:cubicBezTo>
                  <a:pt x="4210287" y="0"/>
                  <a:pt x="4252881" y="42594"/>
                  <a:pt x="4252881" y="95137"/>
                </a:cubicBezTo>
                <a:lnTo>
                  <a:pt x="4252881" y="4157744"/>
                </a:lnTo>
                <a:cubicBezTo>
                  <a:pt x="4252881" y="4210287"/>
                  <a:pt x="4210287" y="4252881"/>
                  <a:pt x="4157744" y="4252881"/>
                </a:cubicBezTo>
                <a:lnTo>
                  <a:pt x="95137" y="4252881"/>
                </a:lnTo>
                <a:cubicBezTo>
                  <a:pt x="42594" y="4252881"/>
                  <a:pt x="0" y="4210287"/>
                  <a:pt x="0" y="4157744"/>
                </a:cubicBezTo>
                <a:lnTo>
                  <a:pt x="0" y="95137"/>
                </a:lnTo>
                <a:cubicBezTo>
                  <a:pt x="0" y="42594"/>
                  <a:pt x="42594" y="0"/>
                  <a:pt x="95137" y="0"/>
                </a:cubicBezTo>
                <a:close/>
              </a:path>
            </a:pathLst>
          </a:custGeom>
        </p:spPr>
      </p:pic>
      <p:pic>
        <p:nvPicPr>
          <p:cNvPr id="11" name="Picture 10">
            <a:extLst>
              <a:ext uri="{FF2B5EF4-FFF2-40B4-BE49-F238E27FC236}">
                <a16:creationId xmlns:a16="http://schemas.microsoft.com/office/drawing/2014/main" id="{05C5C359-D8E9-416B-A982-3693B798802D}"/>
              </a:ext>
            </a:extLst>
          </p:cNvPr>
          <p:cNvPicPr>
            <a:picLocks noChangeAspect="1"/>
          </p:cNvPicPr>
          <p:nvPr/>
        </p:nvPicPr>
        <p:blipFill rotWithShape="1">
          <a:blip r:embed="rId3"/>
          <a:srcRect t="7702" r="2" b="243"/>
          <a:stretch/>
        </p:blipFill>
        <p:spPr>
          <a:xfrm>
            <a:off x="671966" y="3543301"/>
            <a:ext cx="5102297" cy="264206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3" name="Rectangle 29">
            <a:extLst>
              <a:ext uri="{FF2B5EF4-FFF2-40B4-BE49-F238E27FC236}">
                <a16:creationId xmlns:a16="http://schemas.microsoft.com/office/drawing/2014/main" id="{107D50C9-F568-423A-A839-B49874A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9499" y="4590068"/>
            <a:ext cx="624734" cy="62473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93027C0-BB26-4944-BCD8-231C16C981B0}"/>
              </a:ext>
            </a:extLst>
          </p:cNvPr>
          <p:cNvSpPr txBox="1"/>
          <p:nvPr/>
        </p:nvSpPr>
        <p:spPr>
          <a:xfrm>
            <a:off x="6151294" y="1946684"/>
            <a:ext cx="5397237" cy="4351338"/>
          </a:xfrm>
          <a:prstGeom prst="rect">
            <a:avLst/>
          </a:prstGeom>
        </p:spPr>
        <p:txBody>
          <a:bodyPr vert="horz" lIns="91440" tIns="45720" rIns="91440" bIns="45720" rtlCol="0">
            <a:normAutofit/>
          </a:bodyPr>
          <a:lstStyle/>
          <a:p>
            <a:pPr indent="-228600">
              <a:lnSpc>
                <a:spcPct val="90000"/>
              </a:lnSpc>
              <a:spcBef>
                <a:spcPts val="1000"/>
              </a:spcBef>
              <a:buClr>
                <a:schemeClr val="accent1"/>
              </a:buClr>
              <a:buSzPct val="80000"/>
              <a:buFont typeface="Arial" panose="020B0604020202020204" pitchFamily="34" charset="0"/>
              <a:buChar char="•"/>
            </a:pPr>
            <a:r>
              <a:rPr lang="en-US"/>
              <a:t>Support request form example</a:t>
            </a:r>
          </a:p>
        </p:txBody>
      </p:sp>
    </p:spTree>
    <p:extLst>
      <p:ext uri="{BB962C8B-B14F-4D97-AF65-F5344CB8AC3E}">
        <p14:creationId xmlns:p14="http://schemas.microsoft.com/office/powerpoint/2010/main" val="283779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7">
            <a:extLst>
              <a:ext uri="{FF2B5EF4-FFF2-40B4-BE49-F238E27FC236}">
                <a16:creationId xmlns:a16="http://schemas.microsoft.com/office/drawing/2014/main" id="{29B161DF-E457-41D5-83AD-378B43003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1D27795-5C3D-49C8-9A0E-27CC9110DFF9}"/>
              </a:ext>
            </a:extLst>
          </p:cNvPr>
          <p:cNvSpPr txBox="1"/>
          <p:nvPr/>
        </p:nvSpPr>
        <p:spPr>
          <a:xfrm>
            <a:off x="6151294" y="486184"/>
            <a:ext cx="5397237"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Test booking request form example</a:t>
            </a:r>
          </a:p>
        </p:txBody>
      </p:sp>
      <p:pic>
        <p:nvPicPr>
          <p:cNvPr id="3" name="Picture 2">
            <a:extLst>
              <a:ext uri="{FF2B5EF4-FFF2-40B4-BE49-F238E27FC236}">
                <a16:creationId xmlns:a16="http://schemas.microsoft.com/office/drawing/2014/main" id="{EA7488C2-39DB-4199-BEF9-2098C7998285}"/>
              </a:ext>
            </a:extLst>
          </p:cNvPr>
          <p:cNvPicPr>
            <a:picLocks noChangeAspect="1"/>
          </p:cNvPicPr>
          <p:nvPr/>
        </p:nvPicPr>
        <p:blipFill rotWithShape="1">
          <a:blip r:embed="rId2"/>
          <a:srcRect b="8455"/>
          <a:stretch/>
        </p:blipFill>
        <p:spPr>
          <a:xfrm>
            <a:off x="643466" y="579155"/>
            <a:ext cx="5130797" cy="2642068"/>
          </a:xfrm>
          <a:custGeom>
            <a:avLst/>
            <a:gdLst/>
            <a:ahLst/>
            <a:cxnLst/>
            <a:rect l="l" t="t" r="r" b="b"/>
            <a:pathLst>
              <a:path w="4252881" h="4252881">
                <a:moveTo>
                  <a:pt x="95137" y="0"/>
                </a:moveTo>
                <a:lnTo>
                  <a:pt x="4157744" y="0"/>
                </a:lnTo>
                <a:cubicBezTo>
                  <a:pt x="4210287" y="0"/>
                  <a:pt x="4252881" y="42594"/>
                  <a:pt x="4252881" y="95137"/>
                </a:cubicBezTo>
                <a:lnTo>
                  <a:pt x="4252881" y="4157744"/>
                </a:lnTo>
                <a:cubicBezTo>
                  <a:pt x="4252881" y="4210287"/>
                  <a:pt x="4210287" y="4252881"/>
                  <a:pt x="4157744" y="4252881"/>
                </a:cubicBezTo>
                <a:lnTo>
                  <a:pt x="95137" y="4252881"/>
                </a:lnTo>
                <a:cubicBezTo>
                  <a:pt x="42594" y="4252881"/>
                  <a:pt x="0" y="4210287"/>
                  <a:pt x="0" y="4157744"/>
                </a:cubicBezTo>
                <a:lnTo>
                  <a:pt x="0" y="95137"/>
                </a:lnTo>
                <a:cubicBezTo>
                  <a:pt x="0" y="42594"/>
                  <a:pt x="42594" y="0"/>
                  <a:pt x="95137" y="0"/>
                </a:cubicBezTo>
                <a:close/>
              </a:path>
            </a:pathLst>
          </a:custGeom>
        </p:spPr>
      </p:pic>
      <p:pic>
        <p:nvPicPr>
          <p:cNvPr id="2" name="Picture 1">
            <a:extLst>
              <a:ext uri="{FF2B5EF4-FFF2-40B4-BE49-F238E27FC236}">
                <a16:creationId xmlns:a16="http://schemas.microsoft.com/office/drawing/2014/main" id="{85498C73-8328-4269-A9C0-285D8859E345}"/>
              </a:ext>
            </a:extLst>
          </p:cNvPr>
          <p:cNvPicPr>
            <a:picLocks noChangeAspect="1"/>
          </p:cNvPicPr>
          <p:nvPr/>
        </p:nvPicPr>
        <p:blipFill rotWithShape="1">
          <a:blip r:embed="rId3"/>
          <a:srcRect t="7943" r="2" b="2"/>
          <a:stretch/>
        </p:blipFill>
        <p:spPr>
          <a:xfrm>
            <a:off x="671966" y="3543301"/>
            <a:ext cx="5102297" cy="264206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Rectangle 29">
            <a:extLst>
              <a:ext uri="{FF2B5EF4-FFF2-40B4-BE49-F238E27FC236}">
                <a16:creationId xmlns:a16="http://schemas.microsoft.com/office/drawing/2014/main" id="{107D50C9-F568-423A-A839-B49874A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9499" y="4590068"/>
            <a:ext cx="624734" cy="62473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93027C0-BB26-4944-BCD8-231C16C981B0}"/>
              </a:ext>
            </a:extLst>
          </p:cNvPr>
          <p:cNvSpPr txBox="1"/>
          <p:nvPr/>
        </p:nvSpPr>
        <p:spPr>
          <a:xfrm>
            <a:off x="6151294" y="1946684"/>
            <a:ext cx="5397237" cy="4351338"/>
          </a:xfrm>
          <a:prstGeom prst="rect">
            <a:avLst/>
          </a:prstGeom>
        </p:spPr>
        <p:txBody>
          <a:bodyPr vert="horz" lIns="91440" tIns="45720" rIns="91440" bIns="45720" rtlCol="0">
            <a:normAutofit/>
          </a:bodyPr>
          <a:lstStyle/>
          <a:p>
            <a:pPr indent="-228600">
              <a:lnSpc>
                <a:spcPct val="90000"/>
              </a:lnSpc>
              <a:spcBef>
                <a:spcPts val="1000"/>
              </a:spcBef>
              <a:buClr>
                <a:schemeClr val="accent1"/>
              </a:buClr>
              <a:buSzPct val="80000"/>
              <a:buFont typeface="Arial" panose="020B0604020202020204" pitchFamily="34" charset="0"/>
              <a:buChar char="•"/>
            </a:pPr>
            <a:r>
              <a:rPr lang="en-US"/>
              <a:t>Loan request form example</a:t>
            </a:r>
          </a:p>
        </p:txBody>
      </p:sp>
    </p:spTree>
    <p:extLst>
      <p:ext uri="{BB962C8B-B14F-4D97-AF65-F5344CB8AC3E}">
        <p14:creationId xmlns:p14="http://schemas.microsoft.com/office/powerpoint/2010/main" val="812739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2065</TotalTime>
  <Words>597</Words>
  <Application>Microsoft Office PowerPoint</Application>
  <PresentationFormat>Widescreen</PresentationFormat>
  <Paragraphs>86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The Disability Unit(DU)</vt:lpstr>
      <vt:lpstr>PowerPoint Presentation</vt:lpstr>
      <vt:lpstr>PowerPoint Presentation</vt:lpstr>
      <vt:lpstr>PowerPoint Presentation</vt:lpstr>
      <vt:lpstr>In keeping with the times of remote learning, the DU is moving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Mhlanga, Eric</dc:creator>
  <cp:lastModifiedBy>Abdool Gafoor, Leila</cp:lastModifiedBy>
  <cp:revision>14</cp:revision>
  <dcterms:created xsi:type="dcterms:W3CDTF">2021-06-21T09:55:51Z</dcterms:created>
  <dcterms:modified xsi:type="dcterms:W3CDTF">2021-06-25T06:02:18Z</dcterms:modified>
</cp:coreProperties>
</file>