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2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0:58.84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614 103,'-245'-18,"-3"1,218 17,19 1,1 0,0-1,-1-1,1 0,0 0,-12-3,21 4,1 0,0 0,0 0,-1 0,1 0,0-1,0 1,-1 0,1 0,0 0,0 0,0 0,-1 0,1 0,0 0,0 0,0-1,-1 1,1 0,0 0,0 0,0 0,0-1,-1 1,1 0,0 0,0 0,0-1,0 1,0 0,0 0,0 0,0-1,0 1,0 0,-1 0,1-1,0 1,0 0,0 0,1 0,-1-1,0 1,0 0,0 0,0-1,0 1,0 0,0 0,0 0,0-1,0 1,1 0,-1 0,0 0,0-1,0 1,0 0,1 0,-1 0,0 0,0 0,0-1,1 1,-1 0,0 0,0 0,1 0,17-9,24-2,0 1,0 3,1 1,75 0,-105 5,33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26.23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26.9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27.25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27.6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  <inkml:trace contextRef="#ctx0" brushRef="#br0" timeOffset="1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27.9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30.03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1194 162,'334'-2,"375"4,-162 28,-529-29,-11-1,0 0,0 0,-1 1,1-1,0 2,-1-1,1 1,0 0,9 5,-17-3,-12 0,-27 0,-63 1,66-5,-532 6,-726-88,1286 81,-647-97,558 74,76 12,22 12,-1 0,1 0,0-1,0 1,0 0,0-1,0 1,0 0,1 0,-1-1,0 1,0 0,0 0,0-1,0 1,0 0,0 0,1-1,-1 1,0 0,0 0,0-1,0 1,1 0,-1 0,0 0,0 0,0-1,1 1,-1 0,0 0,0 0,1 0,-1 0,0 0,1 0,-1 0,0 0,0 0,1 0,-1 0,52-6,60 8,0 6,116 23,-137-17,1385 225,-1449-234,10 2,0 1,50 17,-73-16,-20-3,-28 0,-570-10,307-18,-367-76,650 95,8 3,-1-1,1-1,-1 1,1-1,0 0,0-1,0 1,0-1,-6-4,12 7,0 0,0 0,0-1,0 1,-1 0,1 0,0-1,0 1,0 0,0-1,0 1,0 0,0 0,0-1,0 1,0 0,0-1,0 1,0 0,0 0,0-1,0 1,0 0,0 0,0-1,0 1,1 0,-1 0,0-1,0 1,0 0,0 0,1-1,-1 1,0 0,0 0,0 0,1-1,-1 1,0 0,0 0,1 0,-1 0,0 0,0 0,1 0,-1-1,0 1,1 0,-1 0,0 0,0 0,1 0,-1 0,0 0,1 0,-1 1,1-1,22-5,321 0,-277 6,229 14,343 60,-606-65,-33-10,0 0,1 0,-1 1,0-1,0 0,0 0,0 1,0-1,0 0,0 0,0 1,0-1,0 0,0 0,0 1,0-1,-1 0,1 0,0 1,0-1,0 0,0 0,0 0,0 1,0-1,-1 0,1 0,0 0,0 1,0-1,-1 0,1 0,0 0,0 0,0 0,-1 0,1 1,0-1,0 0,-1 0,1 0,0 0,0 0,-1 0,1 0,0 0,0 0,-1 0,1 0,0 0,0 0,-1 0,-67 10,-770 9,607-20,140 1,-601-27,671 25,15 2,1 0,-1-1,0 1,0-1,0-1,0 1,1-1,-1 0,1 0,-1 0,1-1,0 0,-9-6,13 8,1 1,0 0,0-1,-1 1,1-1,0 1,0-1,0 1,-1-1,1 1,0 0,0-1,0 1,0-1,0 1,0-1,0 1,0-1,0 1,0-1,0 1,1-1,-1 1,0-1,0 1,0-1,1 1,-1-1,0 1,0 0,1-1,-1 1,0-1,1 1,-1 0,1-1,-1 1,0 0,1 0,-1-1,1 1,-1 0,1 0,-1 0,1-1,27-8,17 1,0 3,1 1,72 4,-67 1,518 38,-4 42,-564-81,488 90,-437-75,-44-10,-13-2,-10 0,0-1,-1 0,1-2,-23-1,-2 0,-192-4,-427-66,634 67,0 0,1-2,-40-16,48 10,18 1,25-6,1 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2:00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98 24575,'48'3'0,"70"11"0,34 3 0,-120-16 0,1 1 0,63 15 0,-70-13 0,2 0 0,48 0 0,-51-4 0,1 1 0,-1 1 0,37 9 0,-46-7 0,30 9 0,2-1 0,-1-3 0,1-1 0,57 0 0,-60-7 0,1 2 0,62 11 0,-35-5 0,1-3 0,128-6 0,-96-2 0,-595 2 0,463-2 0,0 0 0,-43-11 0,41 7 0,0 2 0,-29-2 0,-25 6 0,-33-1 0,112 1 0,0 0 0,0 0 0,0-1 0,0 1 0,0-1 0,0 0 0,0 0 0,0 0 0,0-1 0,0 1 0,1 0 0,-1-1 0,1 0 0,-1 0 0,-2-2 0,4 3 0,0-1 0,-1 0 0,1 1 0,0-1 0,1 0 0,-1 0 0,0 0 0,0 0 0,1 1 0,-1-1 0,1 0 0,0 0 0,-1 0 0,1 0 0,0 0 0,0 0 0,1-4 0,0-1 0,1 1 0,0-1 0,0 1 0,1-1 0,0 1 0,0 0 0,0 0 0,1 0 0,0 1 0,0-1 0,9-9 0,-12 14 0,12-12 0,-1 1 0,1 0 0,27-18 0,-35 27 0,1 0 0,-1 0 0,1 1 0,0 0 0,-1 0 0,1 0 0,0 1 0,0 0 0,0 0 0,0 0 0,0 1 0,0 0 0,0 0 0,0 1 0,8 1 0,42 12 0,-1 3 0,0 2 0,61 32 0,-107-47 0,-3-2 0,-1 0 0,0 0 0,1 1 0,-1 0 0,0 0 0,0 1 0,-1-1 0,1 1 0,5 6 0,-10-10 0,1 1 0,-1-1 0,0 0 0,0 1 0,0-1 0,0 1 0,0-1 0,1 0 0,-1 1 0,0-1 0,0 1 0,0-1 0,0 0 0,0 1 0,0-1 0,0 1 0,0-1 0,-1 0 0,1 1 0,0-1 0,0 1 0,0-1 0,0 0 0,0 1 0,-1-1 0,1 0 0,0 1 0,0-1 0,-1 0 0,1 1 0,0-1 0,0 0 0,-1 0 0,1 1 0,0-1 0,-1 0 0,1 0 0,0 0 0,-1 1 0,1-1 0,-1 0 0,1 0 0,0 0 0,-2 0 0,-20 5 0,21-5 0,-71 6 0,-1-3 0,-95-10 0,167 7 0,-163-17 0,-36-2 0,183 19-273,0-1 0,0 0 0,0-1 0,-26-7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21:28:24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1779 140 24575,'-18'8'0,"-1"-1"0,1 0 0,-1-2 0,0 0 0,-1-1 0,-37 2 0,-125-5 0,105-3 0,-61 3 0,-121-4 0,124-16 0,80 10 0,-68-3 0,-4 13 0,-56-2 0,165-2 0,0-1 0,0-1 0,1 0 0,-1-1 0,-26-14 0,-18-6 0,44 19 44,1 0 0,-27-18 0,-12-6-1541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21:28:28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0 113 24575,'1722'0'0,"-1703"0"0,0-2 0,0-1 0,0 0 0,0-1 0,-1-1 0,0-1 0,0 0 0,0-2 0,-1 0 0,26-16 0,-46 23 0,0-1 0,1 0 0,-1 1 0,0 0 0,0 0 0,1 0 0,-1 0 0,0 0 0,0 0 0,0 1 0,-4-1 0,-10-3 0,3-6-67,17 2 235,27-1-1634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8T21:28:3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1797 2 24575,'-113'-2'0,"-128"5"0,119 16 0,81-11 0,-71 5 0,12-12 0,-78 5 0,151-3 0,1 1 0,0 1 0,0 2 0,-44 16 0,49-16 0,1-1 0,-2-1 0,1-1 0,0-1 0,-1 0 0,-26-2 0,19 0 0,1 1 0,-51 11 0,46-5 0,1-2 0,-1-1 0,-43 1 0,60-5 0,0-2 0,0 0 0,0 0 0,0-2 0,0 0 0,0-1 0,1 0 0,-28-13 0,-16-12-1365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0:59.34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3:42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9:44:04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0:59.95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00.39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0,'5'0,"8"0,13 0,19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00.82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09.09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1638 170,'-110'-6,"1"-4,-134-31,144 23,-305-58,401 76,1 0,0-1,0 1,0 0,0-1,0 1,-1-1,1 1,0-1,0 0,0 0,1 0,-1 0,0-1,-3-1,47-2,89 6,204 27,129 49,-362-59,-58-10,89 20,-122-22,-18-2,-24-1,-351-3,50-3,322 3,-39 3,47-3,1 0,-1 0,1 0,-1 1,0-1,1 0,-1 1,1-1,-1 1,0-1,1 1,0 0,-1 0,1 0,-1 0,1 0,0 0,0 0,-3 2,5-2,-1 0,0 0,1 0,-1 0,1-1,-1 1,1 0,-1 0,1-1,0 1,-1 0,1-1,0 1,0-1,-1 1,1-1,0 1,0-1,0 0,-1 1,1-1,0 0,0 1,0-1,0 0,1 0,40 13,1-3,0-1,72 6,-50-8,64 8,-35-7,-1 5,161 43,-253-56,-1 0,1 1,0-1,0 0,0 0,-1 0,1 1,0-1,0 0,-1 1,1-1,0 0,0 1,-1-1,1 1,0-1,-1 1,1 0,-1-1,1 1,-1-1,1 1,0 1,-17 4,-38-2,54-4,-186 0,-236-31,-178-57,546 78,54 7,11 0,23-1,60 5,129 18,100 31,-263-40,-4-1,-16-4,0 2,0 2,65 24,-90-25,-14-1,-27 1,-67 0,-156-7,131-3,-69-3,-207-33,328 26,57 7,18 1,29 0,49 2,147 16,90 33,-184-25,92 15,-199-28,-35-5,-17-2,-131 2,0-8,-153-23,228 20,-331-44,366 43,40 8,0 0,0 0,0 0,-1 0,1 0,0 0,0 0,0 0,0 0,0 0,0 0,0 0,-1 0,1 0,0 0,0 0,0 0,0 0,0 0,0 0,0 0,0 0,-1 0,1 0,0 0,0 0,0 0,0 0,0 0,0-1,0 1,0 0,0 0,0 0,-1 0,1 0,0 0,0 0,0 0,0 0,0-1,0 1,0 0,0 0,0 0,0 0,0 0,0 0,0 0,0-1,0 1,0 0,0 0,0 0,0 0,0 0,0 0,0 0,0-1,0 1,1 0,-1 0,0 0,0 0,0 0,0 0,0 0,0 0,22-4,152-1,302 31,-367-17,-67-6,304 38,-299-30,-43-6,-12-1,-22 0,-104 0,-154-16,-129-34,384 40,28 2,55 0,527 32,-518-19,-46-2,-17-2,-26 2,-35 0,-1-3,-127-9,-133-36,252 31,-18-3,-89-12,-202-54,357 69,26 10,0 0,0 0,0 0,-1 0,1 0,0 0,0 0,0-1,0 1,0 0,-1 0,1 0,0 0,0 0,0 0,0 0,0 0,0-1,-1 1,1 0,0 0,0 0,0 0,0 0,0-1,0 1,0 0,0 0,0 0,0 0,0-1,0 1,0 0,0 0,0 0,0 0,0-1,0 1,0 0,0 0,0 0,0 0,0 0,0-1,0 1,0 0,0 0,1 0,-1 0,0 0,0-1,0 1,0 0,41-7,39 6,122 14,87 27,-233-31,403 71,-398-65,-52-10,-15-1,-12-1,-1-1,1 0,-1-2,-25-1,11 0,-229-16,-412-79,648 91,12 4,0-2,0 0,1 0,-1-1,1-1,-14-6,27 11,1 0,-1 0,0 0,0 0,1 0,-1 0,0 0,0 0,1-1,-1 1,0 0,0 0,1 0,-1 0,0 0,0 0,0-1,1 1,-1 0,0 0,0 0,0 0,0-1,1 1,-1 0,0 0,0-1,0 1,0 0,0 0,0 0,0-1,0 1,0 0,0 0,1-1,-1 1,0 0,-1 0,1-1,0 1,0 0,0 0,0-1,0 1,0 0,0 0,0-1,0 1,0 0,-1 0,1-1,0 1,0 0,0 0,0 0,-1 0,1-1,0 1,0 0,0 0,-1 0,1 0,0 0,0 0,-1-1,1 1,0 0,-1 0,15-3,-1 0,1 1,-1 0,1 1,23 1,-6 0,486-3,-377 8,230 40,-339-36,-35-5,-17 0,-73 2,-115-7,-99-21,190 12,113 9,-395-42,346 31,54 12,0 0,0 0,0 0,1 0,-1-1,0 1,0 0,0 0,0 0,1 0,-1 0,0-1,0 1,0 0,0 0,0 0,0-1,0 1,0 0,1 0,-1 0,0-1,0 1,0 0,0 0,0 0,0-1,0 1,0 0,0 0,0 0,0-1,0 1,-1 0,1 0,0 0,0-1,0 1,0 0,0 0,0 0,0-1,-1 1,1 0,0 0,0 0,-1-1,31-3,220-4,380 36,-588-22,-40-4,-10 0,-62 2,-244-4,439 6,0 6,224 50,-321-56,-21-6,0 1,0 0,0 0,0 1,0 0,-1 1,1-1,0 1,-1 0,11 8,-17-11,0 1,1-1,-1 1,0-1,0 0,0 1,0-1,0 0,0 1,0-1,-1 0,1 1,0-1,0 1,0-1,0 0,0 1,0-1,-1 0,1 0,0 1,0-1,0 0,-1 1,1-1,0 0,-1 0,1 1,0-1,0 0,-1 0,1 0,0 0,-1 1,1-1,0 0,-1 0,1 0,-1 0,1 0,0 0,-1 0,1 0,0 0,-1 0,1 0,0 0,-1 0,0 0,-27 4,0-1,0 0,-1-3,1 0,-55-8,44 4,-660-91,633 80,53 9,19 3,32 4,373 53,-102-9,-224-37,-34-4,-1 2,70 18,-106-18,-15-2,-23 1,-134 2,-299-25,380 12,41 4,11 1,0-1,0-1,0-1,-34-10,59 14,0 0,-1 0,1 0,0 0,0 0,-1 0,1 0,0 0,0 0,-1 0,1 0,0 0,-1 0,1 0,0 0,0 0,-1-1,1 1,0 0,0 0,-1 0,1 0,0-1,0 1,0 0,-1 0,1 0,0-1,0 1,0 0,0 0,0-1,0 1,-1 0,1 0,0-1,0 1,0 0,0-1,0 1,0 0,0 0,0-1,0 1,0 0,0-1,16-5,28 1,133-2,115-9,-237 11,-13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10.34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10.72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09:41:11.06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35,'0'0</inkml:trace>
  <inkml:trace contextRef="#ctx0" brushRef="#br0" timeOffset="1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4813" y="317754"/>
            <a:ext cx="994237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95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5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5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5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21823" y="4719828"/>
            <a:ext cx="1757680" cy="1762125"/>
          </a:xfrm>
          <a:custGeom>
            <a:avLst/>
            <a:gdLst/>
            <a:ahLst/>
            <a:cxnLst/>
            <a:rect l="l" t="t" r="r" b="b"/>
            <a:pathLst>
              <a:path w="1757679" h="1762125">
                <a:moveTo>
                  <a:pt x="1757172" y="0"/>
                </a:moveTo>
                <a:lnTo>
                  <a:pt x="0" y="0"/>
                </a:lnTo>
                <a:lnTo>
                  <a:pt x="0" y="1761744"/>
                </a:lnTo>
                <a:lnTo>
                  <a:pt x="1757172" y="1761744"/>
                </a:lnTo>
                <a:lnTo>
                  <a:pt x="1757172" y="0"/>
                </a:lnTo>
                <a:close/>
              </a:path>
            </a:pathLst>
          </a:custGeom>
          <a:solidFill>
            <a:srgbClr val="D95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6771" y="4684776"/>
            <a:ext cx="1833372" cy="1837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742" y="484378"/>
            <a:ext cx="555815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958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rcdonline.co.za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image" Target="../media/image16.png"/><Relationship Id="rId3" Type="http://schemas.openxmlformats.org/officeDocument/2006/relationships/customXml" Target="../ink/ink1.xml"/><Relationship Id="rId21" Type="http://schemas.openxmlformats.org/officeDocument/2006/relationships/image" Target="../media/image14.png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10.xml"/><Relationship Id="rId25" Type="http://schemas.openxmlformats.org/officeDocument/2006/relationships/customXml" Target="../ink/ink16.xml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customXml" Target="../ink/ink13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32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5.xml"/><Relationship Id="rId28" Type="http://schemas.openxmlformats.org/officeDocument/2006/relationships/image" Target="../media/image8.png"/><Relationship Id="rId10" Type="http://schemas.openxmlformats.org/officeDocument/2006/relationships/customXml" Target="../ink/ink5.xml"/><Relationship Id="rId19" Type="http://schemas.openxmlformats.org/officeDocument/2006/relationships/customXml" Target="../ink/ink12.xml"/><Relationship Id="rId31" Type="http://schemas.openxmlformats.org/officeDocument/2006/relationships/customXml" Target="../ink/ink19.xm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customXml" Target="../ink/ink8.xml"/><Relationship Id="rId22" Type="http://schemas.openxmlformats.org/officeDocument/2006/relationships/customXml" Target="../ink/ink14.xml"/><Relationship Id="rId27" Type="http://schemas.openxmlformats.org/officeDocument/2006/relationships/customXml" Target="../ink/ink17.xml"/><Relationship Id="rId3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mp"/><Relationship Id="rId5" Type="http://schemas.openxmlformats.org/officeDocument/2006/relationships/customXml" Target="../ink/ink21.xml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0" y="334166"/>
            <a:ext cx="121920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7190" marR="5080" indent="-2905125" algn="l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1E1E1E"/>
                </a:solidFill>
              </a:rPr>
              <a:t>HOW</a:t>
            </a:r>
            <a:r>
              <a:rPr sz="2400" spc="-185" dirty="0">
                <a:solidFill>
                  <a:srgbClr val="1E1E1E"/>
                </a:solidFill>
              </a:rPr>
              <a:t> </a:t>
            </a:r>
            <a:r>
              <a:rPr sz="2400" dirty="0">
                <a:solidFill>
                  <a:srgbClr val="1E1E1E"/>
                </a:solidFill>
              </a:rPr>
              <a:t>TO</a:t>
            </a:r>
            <a:r>
              <a:rPr sz="2400" spc="-195" dirty="0">
                <a:solidFill>
                  <a:srgbClr val="1E1E1E"/>
                </a:solidFill>
              </a:rPr>
              <a:t> </a:t>
            </a:r>
            <a:r>
              <a:rPr sz="2400" spc="-50" dirty="0">
                <a:solidFill>
                  <a:srgbClr val="1E1E1E"/>
                </a:solidFill>
              </a:rPr>
              <a:t>REGISTER</a:t>
            </a:r>
            <a:r>
              <a:rPr sz="2400" spc="-185" dirty="0">
                <a:solidFill>
                  <a:srgbClr val="1E1E1E"/>
                </a:solidFill>
              </a:rPr>
              <a:t> </a:t>
            </a:r>
            <a:r>
              <a:rPr sz="2400" dirty="0">
                <a:solidFill>
                  <a:srgbClr val="1E1E1E"/>
                </a:solidFill>
              </a:rPr>
              <a:t>AND</a:t>
            </a:r>
            <a:r>
              <a:rPr sz="2400" spc="-145" dirty="0">
                <a:solidFill>
                  <a:srgbClr val="1E1E1E"/>
                </a:solidFill>
              </a:rPr>
              <a:t> </a:t>
            </a:r>
            <a:r>
              <a:rPr lang="en-ZA" sz="2400" spc="-20" dirty="0">
                <a:solidFill>
                  <a:srgbClr val="1E1E1E"/>
                </a:solidFill>
              </a:rPr>
              <a:t>SUBMIT AN ENTRY</a:t>
            </a:r>
            <a:r>
              <a:rPr sz="2400" spc="-155" dirty="0">
                <a:solidFill>
                  <a:srgbClr val="1E1E1E"/>
                </a:solidFill>
              </a:rPr>
              <a:t> </a:t>
            </a:r>
            <a:r>
              <a:rPr sz="2400" dirty="0">
                <a:solidFill>
                  <a:srgbClr val="1E1E1E"/>
                </a:solidFill>
              </a:rPr>
              <a:t>FOR</a:t>
            </a:r>
            <a:r>
              <a:rPr sz="2400" spc="-140" dirty="0">
                <a:solidFill>
                  <a:srgbClr val="1E1E1E"/>
                </a:solidFill>
              </a:rPr>
              <a:t> </a:t>
            </a:r>
            <a:r>
              <a:rPr lang="en-US" sz="2400" spc="-140" dirty="0">
                <a:solidFill>
                  <a:srgbClr val="1E1E1E"/>
                </a:solidFill>
              </a:rPr>
              <a:t>THE 3MT COMPETITION</a:t>
            </a:r>
            <a:r>
              <a:rPr lang="en-US" sz="2400" spc="-165" dirty="0">
                <a:solidFill>
                  <a:srgbClr val="1E1E1E"/>
                </a:solidFill>
              </a:rPr>
              <a:t> </a:t>
            </a:r>
            <a:r>
              <a:rPr sz="2400" dirty="0">
                <a:solidFill>
                  <a:srgbClr val="1E1E1E"/>
                </a:solidFill>
              </a:rPr>
              <a:t>ON</a:t>
            </a:r>
            <a:r>
              <a:rPr sz="2400" spc="-150" dirty="0">
                <a:solidFill>
                  <a:srgbClr val="1E1E1E"/>
                </a:solidFill>
              </a:rPr>
              <a:t> </a:t>
            </a:r>
            <a:r>
              <a:rPr sz="2400" dirty="0">
                <a:solidFill>
                  <a:srgbClr val="1E1E1E"/>
                </a:solidFill>
              </a:rPr>
              <a:t>THE</a:t>
            </a:r>
            <a:r>
              <a:rPr sz="2400" spc="-150" dirty="0">
                <a:solidFill>
                  <a:srgbClr val="1E1E1E"/>
                </a:solidFill>
              </a:rPr>
              <a:t> </a:t>
            </a:r>
            <a:r>
              <a:rPr sz="2400" spc="-25" dirty="0">
                <a:solidFill>
                  <a:srgbClr val="1E1E1E"/>
                </a:solidFill>
              </a:rPr>
              <a:t>RCD </a:t>
            </a:r>
            <a:r>
              <a:rPr sz="2400" spc="-40" dirty="0">
                <a:solidFill>
                  <a:srgbClr val="1E1E1E"/>
                </a:solidFill>
              </a:rPr>
              <a:t>MANAGEMENT</a:t>
            </a:r>
            <a:r>
              <a:rPr sz="2400" spc="-140" dirty="0">
                <a:solidFill>
                  <a:srgbClr val="1E1E1E"/>
                </a:solidFill>
              </a:rPr>
              <a:t> </a:t>
            </a:r>
            <a:r>
              <a:rPr sz="2400" spc="-10" dirty="0">
                <a:solidFill>
                  <a:srgbClr val="1E1E1E"/>
                </a:solidFill>
              </a:rPr>
              <a:t>SYSTEM</a:t>
            </a:r>
            <a:endParaRPr sz="24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F0E433-CE69-BA35-A6AD-9DE40C335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689" r="15625" b="5884"/>
          <a:stretch/>
        </p:blipFill>
        <p:spPr>
          <a:xfrm>
            <a:off x="1124813" y="1447800"/>
            <a:ext cx="8458200" cy="5076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6D5E55-DEB7-39E6-608B-C1687243D971}"/>
              </a:ext>
            </a:extLst>
          </p:cNvPr>
          <p:cNvSpPr txBox="1"/>
          <p:nvPr/>
        </p:nvSpPr>
        <p:spPr>
          <a:xfrm>
            <a:off x="381000" y="533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10.1 Select the Three Minute Thesis Competition Entry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B119A9-9F50-4784-B09C-2A7B55682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1" b="6458"/>
          <a:stretch/>
        </p:blipFill>
        <p:spPr>
          <a:xfrm>
            <a:off x="1295400" y="1905000"/>
            <a:ext cx="7450667" cy="33528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569753D-7AC1-4017-8297-94ED4912F2BA}"/>
              </a:ext>
            </a:extLst>
          </p:cNvPr>
          <p:cNvSpPr/>
          <p:nvPr/>
        </p:nvSpPr>
        <p:spPr>
          <a:xfrm>
            <a:off x="5791200" y="3886200"/>
            <a:ext cx="4800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C8427FD8-41EC-472E-8781-0CDFB6D454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609600"/>
            <a:ext cx="647505" cy="4000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9364"/>
            <a:ext cx="65659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11.</a:t>
            </a:r>
            <a:r>
              <a:rPr sz="1800" spc="-5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Verify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personal</a:t>
            </a: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details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ZA" sz="1800" spc="-40" dirty="0">
                <a:solidFill>
                  <a:srgbClr val="3B3B3B"/>
                </a:solidFill>
                <a:latin typeface="Arial"/>
                <a:cs typeface="Arial"/>
              </a:rPr>
              <a:t>submit and book your entry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pc="-40" dirty="0">
                <a:solidFill>
                  <a:srgbClr val="3B3B3B"/>
                </a:solidFill>
                <a:latin typeface="Arial"/>
                <a:cs typeface="Arial"/>
              </a:rPr>
              <a:t>11.1. Add your abstract template and 3MT slides template</a:t>
            </a:r>
            <a:r>
              <a:rPr lang="en-ZA"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2FFB-68EF-41BD-AFA7-03410CBC5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46" b="5185"/>
          <a:stretch/>
        </p:blipFill>
        <p:spPr>
          <a:xfrm>
            <a:off x="914400" y="2057401"/>
            <a:ext cx="8001000" cy="36576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4E24C10-F07B-480C-AEAD-48CB19597C8A}"/>
              </a:ext>
            </a:extLst>
          </p:cNvPr>
          <p:cNvSpPr/>
          <p:nvPr/>
        </p:nvSpPr>
        <p:spPr>
          <a:xfrm>
            <a:off x="6553200" y="3429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75F9B-3D34-4382-ACD2-F1781C186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11667"/>
          <a:stretch/>
        </p:blipFill>
        <p:spPr>
          <a:xfrm>
            <a:off x="673100" y="888607"/>
            <a:ext cx="8128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004F8-335D-4FB6-8BBA-C6A76DAC1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5" t="74444" r="2500" b="10000"/>
          <a:stretch/>
        </p:blipFill>
        <p:spPr>
          <a:xfrm>
            <a:off x="669352" y="4414344"/>
            <a:ext cx="8534400" cy="835536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DAFF5D8E-EF8D-4658-8117-47B0C9E9B6FC}"/>
              </a:ext>
            </a:extLst>
          </p:cNvPr>
          <p:cNvSpPr/>
          <p:nvPr/>
        </p:nvSpPr>
        <p:spPr>
          <a:xfrm>
            <a:off x="2514600" y="5040996"/>
            <a:ext cx="76200" cy="8355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C7FE0ABF-33F0-64CC-F55C-9D4441E2ECC8}"/>
              </a:ext>
            </a:extLst>
          </p:cNvPr>
          <p:cNvSpPr txBox="1">
            <a:spLocks/>
          </p:cNvSpPr>
          <p:nvPr/>
        </p:nvSpPr>
        <p:spPr>
          <a:xfrm>
            <a:off x="537845" y="326750"/>
            <a:ext cx="555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>
                <a:solidFill>
                  <a:srgbClr val="3B3B3B"/>
                </a:solidFill>
                <a:latin typeface="Arial"/>
                <a:cs typeface="Arial"/>
              </a:rPr>
              <a:t>12.</a:t>
            </a:r>
            <a:r>
              <a:rPr lang="en-US" spc="-12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rgbClr val="3B3B3B"/>
                </a:solidFill>
                <a:latin typeface="Arial"/>
                <a:cs typeface="Arial"/>
              </a:rPr>
              <a:t>Accept</a:t>
            </a:r>
            <a:r>
              <a:rPr lang="en-US" spc="-25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US" spc="-10"/>
              <a:t>Terms</a:t>
            </a:r>
            <a:r>
              <a:rPr lang="en-US" spc="-35"/>
              <a:t> </a:t>
            </a:r>
            <a:r>
              <a:rPr lang="en-US"/>
              <a:t>and</a:t>
            </a:r>
            <a:r>
              <a:rPr lang="en-US" spc="-20"/>
              <a:t> </a:t>
            </a:r>
            <a:r>
              <a:rPr lang="en-US"/>
              <a:t>Conditions</a:t>
            </a:r>
            <a:r>
              <a:rPr lang="en-US" spc="-30"/>
              <a:t> </a:t>
            </a:r>
            <a:r>
              <a:rPr lang="en-US">
                <a:solidFill>
                  <a:srgbClr val="3B3B3B"/>
                </a:solidFill>
              </a:rPr>
              <a:t>and</a:t>
            </a:r>
            <a:r>
              <a:rPr lang="en-US" spc="-30">
                <a:solidFill>
                  <a:srgbClr val="3B3B3B"/>
                </a:solidFill>
              </a:rPr>
              <a:t> </a:t>
            </a:r>
            <a:r>
              <a:rPr lang="en-US">
                <a:solidFill>
                  <a:srgbClr val="3B3B3B"/>
                </a:solidFill>
              </a:rPr>
              <a:t>click</a:t>
            </a:r>
            <a:r>
              <a:rPr lang="en-US" spc="-25">
                <a:solidFill>
                  <a:srgbClr val="3B3B3B"/>
                </a:solidFill>
              </a:rPr>
              <a:t> </a:t>
            </a:r>
            <a:r>
              <a:rPr lang="en-US" spc="-10">
                <a:solidFill>
                  <a:srgbClr val="6E00AC"/>
                </a:solidFill>
              </a:rPr>
              <a:t>Proceed</a:t>
            </a:r>
            <a:endParaRPr lang="en-US" spc="-10" dirty="0">
              <a:solidFill>
                <a:srgbClr val="6E00AC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5F4FD61-74EE-D4E1-6C50-EC970F3EE9D0}"/>
              </a:ext>
            </a:extLst>
          </p:cNvPr>
          <p:cNvSpPr/>
          <p:nvPr/>
        </p:nvSpPr>
        <p:spPr>
          <a:xfrm>
            <a:off x="8662441" y="5158966"/>
            <a:ext cx="76200" cy="8355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2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5840" y="609600"/>
            <a:ext cx="64259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13.</a:t>
            </a:r>
            <a:r>
              <a:rPr sz="1800" spc="-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You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have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successfully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registered</a:t>
            </a: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ZA" sz="1800" spc="-40" dirty="0">
                <a:solidFill>
                  <a:srgbClr val="3B3B3B"/>
                </a:solidFill>
                <a:latin typeface="Arial"/>
                <a:cs typeface="Arial"/>
              </a:rPr>
              <a:t>competition 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 rotWithShape="1">
          <a:blip r:embed="rId2" cstate="print"/>
          <a:srcRect t="15623"/>
          <a:stretch/>
        </p:blipFill>
        <p:spPr>
          <a:xfrm>
            <a:off x="355841" y="1431037"/>
            <a:ext cx="8802624" cy="1997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007" y="547878"/>
            <a:ext cx="8528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Ensure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you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use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Google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Chrome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or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Microsoft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Edge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your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Internet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Browser.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Go to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"/>
                <a:cs typeface="Arial"/>
                <a:hlinkClick r:id="rId2"/>
              </a:rPr>
              <a:t>https://rcdonline.co.za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E7C6335-8A07-A9E3-3920-F7A727BCD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689" r="15625" b="5884"/>
          <a:stretch/>
        </p:blipFill>
        <p:spPr>
          <a:xfrm>
            <a:off x="762000" y="1447800"/>
            <a:ext cx="8821013" cy="50760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382" y="427101"/>
            <a:ext cx="4266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3.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Click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64F"/>
                </a:solidFill>
                <a:latin typeface="Arial"/>
                <a:cs typeface="Arial"/>
              </a:rPr>
              <a:t>Register</a:t>
            </a:r>
            <a:r>
              <a:rPr sz="1800" b="1" spc="-10" dirty="0">
                <a:solidFill>
                  <a:srgbClr val="FF964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create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an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account.</a:t>
            </a:r>
            <a:endParaRPr sz="1800">
              <a:latin typeface="Arial"/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1D74B-4BEA-6D34-1636-FB32F361E292}"/>
              </a:ext>
            </a:extLst>
          </p:cNvPr>
          <p:cNvCxnSpPr/>
          <p:nvPr/>
        </p:nvCxnSpPr>
        <p:spPr>
          <a:xfrm flipV="1">
            <a:off x="1524000" y="5257800"/>
            <a:ext cx="3312947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7695550-1738-3F48-B841-607E4B909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689" r="15625" b="5884"/>
          <a:stretch/>
        </p:blipFill>
        <p:spPr>
          <a:xfrm>
            <a:off x="761999" y="1066800"/>
            <a:ext cx="8761077" cy="5257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8F2652-B335-005B-214F-68A6FC40A4E4}"/>
              </a:ext>
            </a:extLst>
          </p:cNvPr>
          <p:cNvCxnSpPr/>
          <p:nvPr/>
        </p:nvCxnSpPr>
        <p:spPr>
          <a:xfrm>
            <a:off x="1524000" y="5257800"/>
            <a:ext cx="320040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495680"/>
            <a:ext cx="845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4.</a:t>
            </a:r>
            <a:r>
              <a:rPr sz="1800" spc="-3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Enter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your</a:t>
            </a:r>
            <a:r>
              <a:rPr sz="1800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Student/Staff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number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Id/Passport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number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validate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your</a:t>
            </a:r>
            <a:r>
              <a:rPr sz="1800" spc="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details.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CEBEF18-E96A-3FBF-0E6C-A1BBB7456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4011" r="6250" b="17493"/>
          <a:stretch/>
        </p:blipFill>
        <p:spPr>
          <a:xfrm>
            <a:off x="401711" y="1181099"/>
            <a:ext cx="9372600" cy="44958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E2ABD3-68B8-296E-14CB-5D8A438F23B5}"/>
              </a:ext>
            </a:extLst>
          </p:cNvPr>
          <p:cNvCxnSpPr/>
          <p:nvPr/>
        </p:nvCxnSpPr>
        <p:spPr>
          <a:xfrm flipH="1">
            <a:off x="5638800" y="3429000"/>
            <a:ext cx="12192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522" y="746836"/>
            <a:ext cx="2190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5.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Create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password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135380"/>
            <a:ext cx="7723632" cy="1409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522" y="3272154"/>
            <a:ext cx="66914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6.</a:t>
            </a:r>
            <a:r>
              <a:rPr sz="1800" spc="-1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Acknowledgment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consent: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POPI</a:t>
            </a:r>
            <a:r>
              <a:rPr sz="1800" spc="-1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Act</a:t>
            </a:r>
            <a:r>
              <a:rPr lang="en-ZA" sz="1800" spc="-25" dirty="0">
                <a:solidFill>
                  <a:srgbClr val="3B3B3B"/>
                </a:solidFill>
                <a:latin typeface="Arial"/>
                <a:cs typeface="Arial"/>
              </a:rPr>
              <a:t> (check the box)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015" y="3934967"/>
            <a:ext cx="7676008" cy="5425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B3B9AC-B682-4726-ADC8-BA27B233841D}"/>
              </a:ext>
            </a:extLst>
          </p:cNvPr>
          <p:cNvCxnSpPr/>
          <p:nvPr/>
        </p:nvCxnSpPr>
        <p:spPr>
          <a:xfrm flipH="1">
            <a:off x="838200" y="3571874"/>
            <a:ext cx="4648200" cy="542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296" y="294513"/>
            <a:ext cx="2652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7.</a:t>
            </a:r>
            <a:r>
              <a:rPr sz="1800" spc="-3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Registration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verification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681227"/>
            <a:ext cx="9436608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994" y="499313"/>
            <a:ext cx="78680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8.</a:t>
            </a:r>
            <a:r>
              <a:rPr sz="1800" spc="-1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US" sz="1800" spc="-125" dirty="0">
                <a:solidFill>
                  <a:srgbClr val="3B3B3B"/>
                </a:solidFill>
                <a:latin typeface="Arial"/>
                <a:cs typeface="Arial"/>
              </a:rPr>
              <a:t>Welcome to RCD (Check your email for your login details)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40114FD-26ED-3B4F-2AC6-947DCA0D7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49444" r="2889" b="21111"/>
          <a:stretch/>
        </p:blipFill>
        <p:spPr>
          <a:xfrm>
            <a:off x="990600" y="1295400"/>
            <a:ext cx="86106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A253B4-9A02-6E09-1644-599684A59EDD}"/>
                  </a:ext>
                </a:extLst>
              </p14:cNvPr>
              <p14:cNvContentPartPr/>
              <p14:nvPr/>
            </p14:nvContentPartPr>
            <p14:xfrm>
              <a:off x="3507915" y="4784451"/>
              <a:ext cx="221040" cy="3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A253B4-9A02-6E09-1644-599684A59E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915" y="4676811"/>
                <a:ext cx="3286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C6F112-CA54-AF6A-CA2F-B5FED1AB3AA2}"/>
                  </a:ext>
                </a:extLst>
              </p14:cNvPr>
              <p14:cNvContentPartPr/>
              <p14:nvPr/>
            </p14:nvContentPartPr>
            <p14:xfrm>
              <a:off x="3657315" y="478517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C6F112-CA54-AF6A-CA2F-B5FED1AB3A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3675" y="467753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29BE5-3BAB-5B5B-739B-62E950C8CFB8}"/>
                  </a:ext>
                </a:extLst>
              </p14:cNvPr>
              <p14:cNvContentPartPr/>
              <p14:nvPr/>
            </p14:nvContentPartPr>
            <p14:xfrm>
              <a:off x="3479115" y="477365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29BE5-3BAB-5B5B-739B-62E950C8C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5475" y="466565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38ED9F-3414-3CAF-8F65-F7D79ECA1E44}"/>
                  </a:ext>
                </a:extLst>
              </p14:cNvPr>
              <p14:cNvContentPartPr/>
              <p14:nvPr/>
            </p14:nvContentPartPr>
            <p14:xfrm>
              <a:off x="3550395" y="4773651"/>
              <a:ext cx="489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38ED9F-3414-3CAF-8F65-F7D79ECA1E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6755" y="4665651"/>
                <a:ext cx="156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E8604A-59E1-B689-FCD8-6D9F9D6B8868}"/>
                  </a:ext>
                </a:extLst>
              </p14:cNvPr>
              <p14:cNvContentPartPr/>
              <p14:nvPr/>
            </p14:nvContentPartPr>
            <p14:xfrm>
              <a:off x="3871155" y="477365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E8604A-59E1-B689-FCD8-6D9F9D6B88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7155" y="466565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6B782E-CDAC-8F35-D6D0-B256E17D0EFE}"/>
                  </a:ext>
                </a:extLst>
              </p14:cNvPr>
              <p14:cNvContentPartPr/>
              <p14:nvPr/>
            </p14:nvContentPartPr>
            <p14:xfrm>
              <a:off x="3150795" y="4677171"/>
              <a:ext cx="709560" cy="170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6B782E-CDAC-8F35-D6D0-B256E17D0E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7155" y="4569531"/>
                <a:ext cx="817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164903-48B7-01B8-391E-8CF545AEFFAE}"/>
                  </a:ext>
                </a:extLst>
              </p14:cNvPr>
              <p14:cNvContentPartPr/>
              <p14:nvPr/>
            </p14:nvContentPartPr>
            <p14:xfrm>
              <a:off x="3491355" y="479741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164903-48B7-01B8-391E-8CF545AEFF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7355" y="4689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A96AC4-8CDE-08F6-DBE1-D9BC36BA2AB5}"/>
                  </a:ext>
                </a:extLst>
              </p14:cNvPr>
              <p14:cNvContentPartPr/>
              <p14:nvPr/>
            </p14:nvContentPartPr>
            <p14:xfrm>
              <a:off x="3491355" y="479741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A96AC4-8CDE-08F6-DBE1-D9BC36BA2A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7355" y="4689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AD7171B-0732-A8B8-4FFA-EB071C487ED0}"/>
                  </a:ext>
                </a:extLst>
              </p14:cNvPr>
              <p14:cNvContentPartPr/>
              <p14:nvPr/>
            </p14:nvContentPartPr>
            <p14:xfrm>
              <a:off x="3479115" y="4785171"/>
              <a:ext cx="360" cy="1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AD7171B-0732-A8B8-4FFA-EB071C487E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5475" y="4677531"/>
                <a:ext cx="1080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1CCE8DE-60CE-372A-8127-7FBC5E5C906D}"/>
                  </a:ext>
                </a:extLst>
              </p14:cNvPr>
              <p14:cNvContentPartPr/>
              <p14:nvPr/>
            </p14:nvContentPartPr>
            <p14:xfrm>
              <a:off x="3609795" y="478517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1CCE8DE-60CE-372A-8127-7FBC5E5C90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5795" y="467753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38E307-BA44-6EE3-D1E5-0BCDE75D48EF}"/>
                  </a:ext>
                </a:extLst>
              </p14:cNvPr>
              <p14:cNvContentPartPr/>
              <p14:nvPr/>
            </p14:nvContentPartPr>
            <p14:xfrm>
              <a:off x="3372195" y="479741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38E307-BA44-6EE3-D1E5-0BCDE75D48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555" y="4689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3E5E466-371B-BAEE-35B9-82B6573CC939}"/>
                  </a:ext>
                </a:extLst>
              </p14:cNvPr>
              <p14:cNvContentPartPr/>
              <p14:nvPr/>
            </p14:nvContentPartPr>
            <p14:xfrm>
              <a:off x="3372195" y="479741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3E5E466-371B-BAEE-35B9-82B6573CC9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555" y="4689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BC8614B-CFAF-48D2-8595-3C5210FDB718}"/>
                  </a:ext>
                </a:extLst>
              </p14:cNvPr>
              <p14:cNvContentPartPr/>
              <p14:nvPr/>
            </p14:nvContentPartPr>
            <p14:xfrm>
              <a:off x="3372195" y="479741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BC8614B-CFAF-48D2-8595-3C5210FDB7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8555" y="4689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58A8A2-570E-6156-586D-FED9D2F1669A}"/>
                  </a:ext>
                </a:extLst>
              </p14:cNvPr>
              <p14:cNvContentPartPr/>
              <p14:nvPr/>
            </p14:nvContentPartPr>
            <p14:xfrm>
              <a:off x="3372195" y="479741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58A8A2-570E-6156-586D-FED9D2F166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8555" y="468977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DE8F7F5-357D-12AE-8335-0A7A0A99BFED}"/>
                  </a:ext>
                </a:extLst>
              </p14:cNvPr>
              <p14:cNvContentPartPr/>
              <p14:nvPr/>
            </p14:nvContentPartPr>
            <p14:xfrm>
              <a:off x="2942715" y="4739451"/>
              <a:ext cx="1036800" cy="168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DE8F7F5-357D-12AE-8335-0A7A0A99BFE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88715" y="4631811"/>
                <a:ext cx="11444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60606D-9B94-68B7-A6E3-81145A9BE034}"/>
                  </a:ext>
                </a:extLst>
              </p14:cNvPr>
              <p14:cNvContentPartPr/>
              <p14:nvPr/>
            </p14:nvContentPartPr>
            <p14:xfrm>
              <a:off x="3158715" y="4714611"/>
              <a:ext cx="615960" cy="95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60606D-9B94-68B7-A6E3-81145A9BE03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22715" y="4678971"/>
                <a:ext cx="687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78DCE8-8AB7-7AEF-033C-486C8F5DB445}"/>
                  </a:ext>
                </a:extLst>
              </p14:cNvPr>
              <p14:cNvContentPartPr/>
              <p14:nvPr/>
            </p14:nvContentPartPr>
            <p14:xfrm>
              <a:off x="3495545" y="4042883"/>
              <a:ext cx="640440" cy="6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78DCE8-8AB7-7AEF-033C-486C8F5DB44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59545" y="4006883"/>
                <a:ext cx="712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E68373-DFE1-B6C6-A81F-4976426266E8}"/>
                  </a:ext>
                </a:extLst>
              </p14:cNvPr>
              <p14:cNvContentPartPr/>
              <p14:nvPr/>
            </p14:nvContentPartPr>
            <p14:xfrm>
              <a:off x="3474305" y="3996083"/>
              <a:ext cx="701640" cy="4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E68373-DFE1-B6C6-A81F-4976426266E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38305" y="3960083"/>
                <a:ext cx="773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6A703C-7B2A-6AD6-CBF3-744F08E2AFF3}"/>
                  </a:ext>
                </a:extLst>
              </p14:cNvPr>
              <p14:cNvContentPartPr/>
              <p14:nvPr/>
            </p14:nvContentPartPr>
            <p14:xfrm>
              <a:off x="3489065" y="3572003"/>
              <a:ext cx="646920" cy="58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6A703C-7B2A-6AD6-CBF3-744F08E2AFF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3425" y="3536003"/>
                <a:ext cx="718560" cy="13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392938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9.</a:t>
            </a:r>
            <a:r>
              <a:rPr sz="1800" spc="-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Sign</a:t>
            </a:r>
            <a:r>
              <a:rPr sz="1800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A8DBA6B-F852-444A-21C5-74CA63E2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689" r="15625" b="5884"/>
          <a:stretch/>
        </p:blipFill>
        <p:spPr>
          <a:xfrm>
            <a:off x="476597" y="890983"/>
            <a:ext cx="8458200" cy="5076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47" y="538937"/>
            <a:ext cx="69434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10.</a:t>
            </a:r>
            <a:r>
              <a:rPr sz="1800" spc="-1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B3B3B"/>
                </a:solidFill>
                <a:latin typeface="Arial"/>
                <a:cs typeface="Arial"/>
              </a:rPr>
              <a:t>Select</a:t>
            </a:r>
            <a:r>
              <a:rPr sz="1800" spc="-2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ZA" sz="1800" spc="-25" dirty="0">
                <a:solidFill>
                  <a:srgbClr val="3B3B3B"/>
                </a:solidFill>
                <a:latin typeface="Arial"/>
                <a:cs typeface="Arial"/>
              </a:rPr>
              <a:t>Events to view the 3MT competition</a:t>
            </a:r>
            <a:r>
              <a:rPr sz="1800" spc="-2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ZA" spc="-20" dirty="0">
                <a:solidFill>
                  <a:srgbClr val="3B3B3B"/>
                </a:solidFill>
                <a:latin typeface="Arial"/>
                <a:cs typeface="Arial"/>
              </a:rPr>
              <a:t>event details</a:t>
            </a:r>
            <a:endParaRPr sz="1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45ACAF-0015-491E-4DFA-ADD0F3078B66}"/>
                  </a:ext>
                </a:extLst>
              </p14:cNvPr>
              <p14:cNvContentPartPr/>
              <p14:nvPr/>
            </p14:nvContentPartPr>
            <p14:xfrm>
              <a:off x="3384075" y="263597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45ACAF-0015-491E-4DFA-ADD0F3078B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075" y="25999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60F9A3-C19C-A204-30F1-1F0EAE35CEE5}"/>
                  </a:ext>
                </a:extLst>
              </p14:cNvPr>
              <p14:cNvContentPartPr/>
              <p14:nvPr/>
            </p14:nvContentPartPr>
            <p14:xfrm>
              <a:off x="3514755" y="135365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60F9A3-C19C-A204-30F1-1F0EAE35C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8755" y="1317651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computer screen shot of a website&#10;&#10;Description automatically generated with low confidence">
            <a:extLst>
              <a:ext uri="{FF2B5EF4-FFF2-40B4-BE49-F238E27FC236}">
                <a16:creationId xmlns:a16="http://schemas.microsoft.com/office/drawing/2014/main" id="{330E9F46-1F48-7FC2-0FAF-1307F70711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18913" r="7508" b="8217"/>
          <a:stretch/>
        </p:blipFill>
        <p:spPr>
          <a:xfrm>
            <a:off x="457199" y="1486688"/>
            <a:ext cx="9220201" cy="47829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CBE0B-0338-3FF7-7D25-4A914B8F3619}"/>
              </a:ext>
            </a:extLst>
          </p:cNvPr>
          <p:cNvCxnSpPr/>
          <p:nvPr/>
        </p:nvCxnSpPr>
        <p:spPr>
          <a:xfrm flipH="1" flipV="1">
            <a:off x="4403188" y="3868615"/>
            <a:ext cx="16412" cy="9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FD9EA0-8E5E-7024-AC80-0BF00BDC2052}"/>
              </a:ext>
            </a:extLst>
          </p:cNvPr>
          <p:cNvCxnSpPr/>
          <p:nvPr/>
        </p:nvCxnSpPr>
        <p:spPr>
          <a:xfrm flipH="1">
            <a:off x="4642338" y="4038600"/>
            <a:ext cx="5862" cy="26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C7C1A2-A2DC-AA63-F64C-2AEB287A987A}"/>
              </a:ext>
            </a:extLst>
          </p:cNvPr>
          <p:cNvCxnSpPr>
            <a:cxnSpLocks/>
          </p:cNvCxnSpPr>
          <p:nvPr/>
        </p:nvCxnSpPr>
        <p:spPr>
          <a:xfrm flipH="1" flipV="1">
            <a:off x="1219200" y="2819400"/>
            <a:ext cx="3183988" cy="3276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3B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165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HOW TO REGISTER AND SUBMIT AN ENTRY FOR THE 3MT COMPETITION ON THE RCD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</dc:creator>
  <cp:lastModifiedBy>Mokgokong, Tebogo</cp:lastModifiedBy>
  <cp:revision>10</cp:revision>
  <dcterms:created xsi:type="dcterms:W3CDTF">2023-04-12T12:12:55Z</dcterms:created>
  <dcterms:modified xsi:type="dcterms:W3CDTF">2023-05-31T09:37:30Z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2023-04-12T00:00:00Z</vt:filetime>
  </property>
  <property fmtid="{D5CDD505-2E9C-101B-9397-08002B2CF9AE}" pid="5" name="Producer">
    <vt:lpwstr>Microsoft® PowerPoint® for Microsoft 365</vt:lpwstr>
  </property>
</Properties>
</file>