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44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8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1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AU" sz="4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Name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School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Faculty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University</a:t>
            </a:r>
          </a:p>
          <a:p>
            <a:pPr marL="0" indent="0" defTabSz="914377">
              <a:buNone/>
            </a:pPr>
            <a:r>
              <a:rPr lang="en-AU" sz="2000" b="1" i="1" dirty="0">
                <a:solidFill>
                  <a:prstClr val="black"/>
                </a:solidFill>
                <a:latin typeface="Calibri"/>
              </a:rPr>
              <a:t>3MT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4FB64-0088-4079-8E7F-C647BE908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26" y="4045226"/>
            <a:ext cx="2812774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18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9183B05010E4E8917E66DA0FD653F" ma:contentTypeVersion="14" ma:contentTypeDescription="Create a new document." ma:contentTypeScope="" ma:versionID="61fea5aa15b77586d3bc35dc4555aea8">
  <xsd:schema xmlns:xsd="http://www.w3.org/2001/XMLSchema" xmlns:xs="http://www.w3.org/2001/XMLSchema" xmlns:p="http://schemas.microsoft.com/office/2006/metadata/properties" xmlns:ns3="2758b17c-4cc8-4a78-ac36-e2091336b1cb" xmlns:ns4="40d99c30-cae9-42f3-ad82-61eebd89a851" targetNamespace="http://schemas.microsoft.com/office/2006/metadata/properties" ma:root="true" ma:fieldsID="e5d3a9c68f7a0e9aada8c916327c9749" ns3:_="" ns4:_="">
    <xsd:import namespace="2758b17c-4cc8-4a78-ac36-e2091336b1cb"/>
    <xsd:import namespace="40d99c30-cae9-42f3-ad82-61eebd89a8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8b17c-4cc8-4a78-ac36-e2091336b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99c30-cae9-42f3-ad82-61eebd89a8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3F0C7-7226-43FF-9049-15C78FF57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8b17c-4cc8-4a78-ac36-e2091336b1cb"/>
    <ds:schemaRef ds:uri="40d99c30-cae9-42f3-ad82-61eebd89a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A5CFAE-21E1-477B-A28A-FEACE2630995}">
  <ds:schemaRefs>
    <ds:schemaRef ds:uri="40d99c30-cae9-42f3-ad82-61eebd89a851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2758b17c-4cc8-4a78-ac36-e2091336b1cb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76AE5B-4108-4AC0-BF0E-9D6669F1D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Bodoni MT</vt:lpstr>
      <vt:lpstr>Calibri</vt:lpstr>
      <vt:lpstr>Custom Design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Smith</dc:creator>
  <cp:lastModifiedBy>Leeuw, Refiloe</cp:lastModifiedBy>
  <cp:revision>4</cp:revision>
  <dcterms:created xsi:type="dcterms:W3CDTF">2020-04-20T23:54:51Z</dcterms:created>
  <dcterms:modified xsi:type="dcterms:W3CDTF">2023-06-22T11:53:14Z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0x010100B909183B05010E4E8917E66DA0FD653F</vt:lpwstr>
  </property>
</Properties>
</file>